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Lst>
  <p:notesMasterIdLst>
    <p:notesMasterId r:id="rId6"/>
  </p:notesMasterIdLst>
  <p:sldIdLst>
    <p:sldId id="256" r:id="rId2"/>
    <p:sldId id="257" r:id="rId3"/>
    <p:sldId id="263" r:id="rId4"/>
    <p:sldId id="269" r:id="rId5"/>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Roboto Black" panose="02000000000000000000" pitchFamily="2" charset="0"/>
      <p:bold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199558-EFEA-13B3-B126-186D0727A37B}" v="21" dt="2021-10-17T05:50:59.296"/>
    <p1510:client id="{975C6ED4-DDDD-B2F9-DCE0-C528D5CDBED3}" v="88" dt="2021-10-08T18:15:57.671"/>
    <p1510:client id="{E8AE821B-8E32-EE24-2A46-4938A231232D}" v="16" dt="2021-10-14T23:02:27.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f50c0b1c6a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gf50c0b1c6a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f6e1519b2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Parents would use this slide for the NAESS paper</a:t>
            </a:r>
            <a:endParaRPr/>
          </a:p>
        </p:txBody>
      </p:sp>
      <p:sp>
        <p:nvSpPr>
          <p:cNvPr id="587" name="Google Shape;587;gf6e1519b2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Parents would use this slide for the LTO paper</a:t>
            </a:r>
            <a:endParaRPr/>
          </a:p>
        </p:txBody>
      </p:sp>
      <p:sp>
        <p:nvSpPr>
          <p:cNvPr id="655" name="Google Shape;65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f6e1519b2f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Parents would use this slide for neonatal seizures paper</a:t>
            </a:r>
            <a:endParaRPr/>
          </a:p>
        </p:txBody>
      </p:sp>
      <p:sp>
        <p:nvSpPr>
          <p:cNvPr id="724" name="Google Shape;724;gf6e1519b2f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9.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C - Title Slide">
  <p:cSld name="INC - Title Slide">
    <p:spTree>
      <p:nvGrpSpPr>
        <p:cNvPr id="1" name="Shape 14"/>
        <p:cNvGrpSpPr/>
        <p:nvPr/>
      </p:nvGrpSpPr>
      <p:grpSpPr>
        <a:xfrm>
          <a:off x="0" y="0"/>
          <a:ext cx="0" cy="0"/>
          <a:chOff x="0" y="0"/>
          <a:chExt cx="0" cy="0"/>
        </a:xfrm>
      </p:grpSpPr>
      <p:pic>
        <p:nvPicPr>
          <p:cNvPr id="15" name="Google Shape;15;p2" descr="Logo, company name&#10;&#10;Description automatically generated"/>
          <p:cNvPicPr preferRelativeResize="0"/>
          <p:nvPr/>
        </p:nvPicPr>
        <p:blipFill rotWithShape="1">
          <a:blip r:embed="rId2">
            <a:alphaModFix/>
          </a:blip>
          <a:srcRect/>
          <a:stretch/>
        </p:blipFill>
        <p:spPr>
          <a:xfrm>
            <a:off x="8384176" y="5915249"/>
            <a:ext cx="1219460" cy="726393"/>
          </a:xfrm>
          <a:prstGeom prst="rect">
            <a:avLst/>
          </a:prstGeom>
          <a:noFill/>
          <a:ln>
            <a:noFill/>
          </a:ln>
        </p:spPr>
      </p:pic>
      <p:pic>
        <p:nvPicPr>
          <p:cNvPr id="16" name="Google Shape;16;p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7" name="Google Shape;17;p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8" name="Google Shape;18;p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9" name="Google Shape;19;p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 name="Google Shape;21;p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2" name="Google Shape;22;p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3" name="Google Shape;23;p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4" name="Google Shape;24;p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 name="Google Shape;26;p2"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27" name="Google Shape;27;p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PAD - Content Slide">
  <p:cSld name="CPAD - Content Slide">
    <p:spTree>
      <p:nvGrpSpPr>
        <p:cNvPr id="1" name="Shape 110"/>
        <p:cNvGrpSpPr/>
        <p:nvPr/>
      </p:nvGrpSpPr>
      <p:grpSpPr>
        <a:xfrm>
          <a:off x="0" y="0"/>
          <a:ext cx="0" cy="0"/>
          <a:chOff x="0" y="0"/>
          <a:chExt cx="0" cy="0"/>
        </a:xfrm>
      </p:grpSpPr>
      <p:pic>
        <p:nvPicPr>
          <p:cNvPr id="111" name="Google Shape;111;p11" descr="A picture containing text, sign&#10;&#10;Description automatically generated"/>
          <p:cNvPicPr preferRelativeResize="0"/>
          <p:nvPr/>
        </p:nvPicPr>
        <p:blipFill rotWithShape="1">
          <a:blip r:embed="rId2">
            <a:alphaModFix/>
          </a:blip>
          <a:srcRect/>
          <a:stretch/>
        </p:blipFill>
        <p:spPr>
          <a:xfrm>
            <a:off x="10459935" y="152414"/>
            <a:ext cx="1109402" cy="715044"/>
          </a:xfrm>
          <a:prstGeom prst="rect">
            <a:avLst/>
          </a:prstGeom>
          <a:noFill/>
          <a:ln>
            <a:noFill/>
          </a:ln>
        </p:spPr>
      </p:pic>
      <p:sp>
        <p:nvSpPr>
          <p:cNvPr id="112" name="Google Shape;112;p11"/>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14" name="Google Shape;114;p1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115" name="Google Shape;115;p11"/>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6" name="Google Shape;116;p1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PP - Title Slide">
  <p:cSld name="CPP - Title Slide">
    <p:spTree>
      <p:nvGrpSpPr>
        <p:cNvPr id="1" name="Shape 117"/>
        <p:cNvGrpSpPr/>
        <p:nvPr/>
      </p:nvGrpSpPr>
      <p:grpSpPr>
        <a:xfrm>
          <a:off x="0" y="0"/>
          <a:ext cx="0" cy="0"/>
          <a:chOff x="0" y="0"/>
          <a:chExt cx="0" cy="0"/>
        </a:xfrm>
      </p:grpSpPr>
      <p:pic>
        <p:nvPicPr>
          <p:cNvPr id="118" name="Google Shape;118;p12"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119" name="Google Shape;119;p1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20" name="Google Shape;120;p1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21" name="Google Shape;121;p1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22" name="Google Shape;122;p1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3" name="Google Shape;123;p12"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124" name="Google Shape;124;p1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25" name="Google Shape;125;p1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26" name="Google Shape;126;p1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1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8" name="Google Shape;128;p12"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pic>
        <p:nvPicPr>
          <p:cNvPr id="129" name="Google Shape;129;p12" descr="A picture containing text, sign&#10;&#10;Description automatically generated"/>
          <p:cNvPicPr preferRelativeResize="0"/>
          <p:nvPr/>
        </p:nvPicPr>
        <p:blipFill rotWithShape="1">
          <a:blip r:embed="rId4">
            <a:alphaModFix/>
          </a:blip>
          <a:srcRect/>
          <a:stretch/>
        </p:blipFill>
        <p:spPr>
          <a:xfrm>
            <a:off x="8673325" y="5912242"/>
            <a:ext cx="933303" cy="726392"/>
          </a:xfrm>
          <a:prstGeom prst="rect">
            <a:avLst/>
          </a:prstGeom>
          <a:noFill/>
          <a:ln>
            <a:noFill/>
          </a:ln>
        </p:spPr>
      </p:pic>
      <p:sp>
        <p:nvSpPr>
          <p:cNvPr id="130" name="Google Shape;130;p1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PP - Content Slide">
  <p:cSld name="CPP - Content Slide">
    <p:spTree>
      <p:nvGrpSpPr>
        <p:cNvPr id="1" name="Shape 131"/>
        <p:cNvGrpSpPr/>
        <p:nvPr/>
      </p:nvGrpSpPr>
      <p:grpSpPr>
        <a:xfrm>
          <a:off x="0" y="0"/>
          <a:ext cx="0" cy="0"/>
          <a:chOff x="0" y="0"/>
          <a:chExt cx="0" cy="0"/>
        </a:xfrm>
      </p:grpSpPr>
      <p:pic>
        <p:nvPicPr>
          <p:cNvPr id="132" name="Google Shape;132;p13" descr="Text&#10;&#10;Description automatically generated with low confidence"/>
          <p:cNvPicPr preferRelativeResize="0"/>
          <p:nvPr/>
        </p:nvPicPr>
        <p:blipFill rotWithShape="1">
          <a:blip r:embed="rId2">
            <a:alphaModFix/>
          </a:blip>
          <a:srcRect/>
          <a:stretch/>
        </p:blipFill>
        <p:spPr>
          <a:xfrm>
            <a:off x="10459945" y="152420"/>
            <a:ext cx="1109392" cy="715038"/>
          </a:xfrm>
          <a:prstGeom prst="rect">
            <a:avLst/>
          </a:prstGeom>
          <a:noFill/>
          <a:ln>
            <a:noFill/>
          </a:ln>
        </p:spPr>
      </p:pic>
      <p:sp>
        <p:nvSpPr>
          <p:cNvPr id="133" name="Google Shape;133;p1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35" name="Google Shape;135;p1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136" name="Google Shape;136;p1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7" name="Google Shape;137;p1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P-SCD - Title Slide">
  <p:cSld name="CP-SCD - Title Slide">
    <p:spTree>
      <p:nvGrpSpPr>
        <p:cNvPr id="1" name="Shape 138"/>
        <p:cNvGrpSpPr/>
        <p:nvPr/>
      </p:nvGrpSpPr>
      <p:grpSpPr>
        <a:xfrm>
          <a:off x="0" y="0"/>
          <a:ext cx="0" cy="0"/>
          <a:chOff x="0" y="0"/>
          <a:chExt cx="0" cy="0"/>
        </a:xfrm>
      </p:grpSpPr>
      <p:pic>
        <p:nvPicPr>
          <p:cNvPr id="139" name="Google Shape;139;p14" descr="A picture containing text, sign&#10;&#10;Description automatically generated"/>
          <p:cNvPicPr preferRelativeResize="0"/>
          <p:nvPr/>
        </p:nvPicPr>
        <p:blipFill rotWithShape="1">
          <a:blip r:embed="rId2">
            <a:alphaModFix/>
          </a:blip>
          <a:srcRect/>
          <a:stretch/>
        </p:blipFill>
        <p:spPr>
          <a:xfrm>
            <a:off x="8399747" y="5912240"/>
            <a:ext cx="1203889" cy="730300"/>
          </a:xfrm>
          <a:prstGeom prst="rect">
            <a:avLst/>
          </a:prstGeom>
          <a:noFill/>
          <a:ln>
            <a:noFill/>
          </a:ln>
        </p:spPr>
      </p:pic>
      <p:pic>
        <p:nvPicPr>
          <p:cNvPr id="140" name="Google Shape;140;p1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41" name="Google Shape;141;p1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42" name="Google Shape;142;p1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43" name="Google Shape;143;p1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4" name="Google Shape;144;p1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5" name="Google Shape;145;p1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46" name="Google Shape;146;p1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47" name="Google Shape;147;p1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48" name="Google Shape;148;p1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0" name="Google Shape;150;p14"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151" name="Google Shape;151;p1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P-SCD - Content Slide">
  <p:cSld name="CP-SCD - Content Slide">
    <p:spTree>
      <p:nvGrpSpPr>
        <p:cNvPr id="1" name="Shape 152"/>
        <p:cNvGrpSpPr/>
        <p:nvPr/>
      </p:nvGrpSpPr>
      <p:grpSpPr>
        <a:xfrm>
          <a:off x="0" y="0"/>
          <a:ext cx="0" cy="0"/>
          <a:chOff x="0" y="0"/>
          <a:chExt cx="0" cy="0"/>
        </a:xfrm>
      </p:grpSpPr>
      <p:pic>
        <p:nvPicPr>
          <p:cNvPr id="153" name="Google Shape;153;p15"/>
          <p:cNvPicPr preferRelativeResize="0"/>
          <p:nvPr/>
        </p:nvPicPr>
        <p:blipFill rotWithShape="1">
          <a:blip r:embed="rId2">
            <a:alphaModFix/>
          </a:blip>
          <a:srcRect/>
          <a:stretch/>
        </p:blipFill>
        <p:spPr>
          <a:xfrm>
            <a:off x="10459952" y="152414"/>
            <a:ext cx="1109385" cy="715033"/>
          </a:xfrm>
          <a:prstGeom prst="rect">
            <a:avLst/>
          </a:prstGeom>
          <a:noFill/>
          <a:ln>
            <a:noFill/>
          </a:ln>
        </p:spPr>
      </p:pic>
      <p:sp>
        <p:nvSpPr>
          <p:cNvPr id="154" name="Google Shape;154;p1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56" name="Google Shape;156;p1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157" name="Google Shape;157;p1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58" name="Google Shape;158;p1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PTR - Title Slide">
  <p:cSld name="CPTR - Title Slide">
    <p:spTree>
      <p:nvGrpSpPr>
        <p:cNvPr id="1" name="Shape 159"/>
        <p:cNvGrpSpPr/>
        <p:nvPr/>
      </p:nvGrpSpPr>
      <p:grpSpPr>
        <a:xfrm>
          <a:off x="0" y="0"/>
          <a:ext cx="0" cy="0"/>
          <a:chOff x="0" y="0"/>
          <a:chExt cx="0" cy="0"/>
        </a:xfrm>
      </p:grpSpPr>
      <p:pic>
        <p:nvPicPr>
          <p:cNvPr id="160" name="Google Shape;160;p16" descr="Text&#10;&#10;Description automatically generated with medium confidence"/>
          <p:cNvPicPr preferRelativeResize="0"/>
          <p:nvPr/>
        </p:nvPicPr>
        <p:blipFill rotWithShape="1">
          <a:blip r:embed="rId2">
            <a:alphaModFix/>
          </a:blip>
          <a:srcRect/>
          <a:stretch/>
        </p:blipFill>
        <p:spPr>
          <a:xfrm>
            <a:off x="6764594" y="5962451"/>
            <a:ext cx="2839042" cy="590297"/>
          </a:xfrm>
          <a:prstGeom prst="rect">
            <a:avLst/>
          </a:prstGeom>
          <a:noFill/>
          <a:ln>
            <a:noFill/>
          </a:ln>
        </p:spPr>
      </p:pic>
      <p:pic>
        <p:nvPicPr>
          <p:cNvPr id="161" name="Google Shape;161;p1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62" name="Google Shape;162;p1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63" name="Google Shape;163;p1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64" name="Google Shape;164;p16"/>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5" name="Google Shape;165;p16"/>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6" name="Google Shape;166;p1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67" name="Google Shape;167;p1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68" name="Google Shape;168;p1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69" name="Google Shape;169;p16"/>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1" name="Google Shape;171;p16"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172" name="Google Shape;172;p1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PTR - Content Slide">
  <p:cSld name="CPTR - Content Slide">
    <p:spTree>
      <p:nvGrpSpPr>
        <p:cNvPr id="1" name="Shape 173"/>
        <p:cNvGrpSpPr/>
        <p:nvPr/>
      </p:nvGrpSpPr>
      <p:grpSpPr>
        <a:xfrm>
          <a:off x="0" y="0"/>
          <a:ext cx="0" cy="0"/>
          <a:chOff x="0" y="0"/>
          <a:chExt cx="0" cy="0"/>
        </a:xfrm>
      </p:grpSpPr>
      <p:sp>
        <p:nvSpPr>
          <p:cNvPr id="174" name="Google Shape;174;p17"/>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76" name="Google Shape;176;p1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177" name="Google Shape;177;p17"/>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78" name="Google Shape;178;p1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pic>
        <p:nvPicPr>
          <p:cNvPr id="179" name="Google Shape;179;p17" descr="Logo&#10;&#10;Description automatically generated"/>
          <p:cNvPicPr preferRelativeResize="0"/>
          <p:nvPr/>
        </p:nvPicPr>
        <p:blipFill rotWithShape="1">
          <a:blip r:embed="rId2">
            <a:alphaModFix/>
          </a:blip>
          <a:srcRect/>
          <a:stretch/>
        </p:blipFill>
        <p:spPr>
          <a:xfrm>
            <a:off x="10225860" y="249117"/>
            <a:ext cx="1318380" cy="49084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PTA - Title Slide">
  <p:cSld name="CPTA - Title Slide">
    <p:spTree>
      <p:nvGrpSpPr>
        <p:cNvPr id="1" name="Shape 180"/>
        <p:cNvGrpSpPr/>
        <p:nvPr/>
      </p:nvGrpSpPr>
      <p:grpSpPr>
        <a:xfrm>
          <a:off x="0" y="0"/>
          <a:ext cx="0" cy="0"/>
          <a:chOff x="0" y="0"/>
          <a:chExt cx="0" cy="0"/>
        </a:xfrm>
      </p:grpSpPr>
      <p:pic>
        <p:nvPicPr>
          <p:cNvPr id="181" name="Google Shape;181;p18" descr="Logo&#10;&#10;Description automatically generated with low confidence"/>
          <p:cNvPicPr preferRelativeResize="0"/>
          <p:nvPr/>
        </p:nvPicPr>
        <p:blipFill rotWithShape="1">
          <a:blip r:embed="rId2">
            <a:alphaModFix/>
          </a:blip>
          <a:srcRect/>
          <a:stretch/>
        </p:blipFill>
        <p:spPr>
          <a:xfrm>
            <a:off x="8198141" y="5912240"/>
            <a:ext cx="1405495" cy="733882"/>
          </a:xfrm>
          <a:prstGeom prst="rect">
            <a:avLst/>
          </a:prstGeom>
          <a:noFill/>
          <a:ln>
            <a:noFill/>
          </a:ln>
        </p:spPr>
      </p:pic>
      <p:pic>
        <p:nvPicPr>
          <p:cNvPr id="182" name="Google Shape;182;p1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83" name="Google Shape;183;p1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84" name="Google Shape;184;p1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85" name="Google Shape;185;p18"/>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6" name="Google Shape;186;p18"/>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7" name="Google Shape;187;p1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88" name="Google Shape;188;p1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89" name="Google Shape;189;p1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90" name="Google Shape;190;p18"/>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8"/>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2" name="Google Shape;192;p18"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193" name="Google Shape;193;p1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PTA - Content Slide">
  <p:cSld name="CPTA - Content Slide">
    <p:spTree>
      <p:nvGrpSpPr>
        <p:cNvPr id="1" name="Shape 194"/>
        <p:cNvGrpSpPr/>
        <p:nvPr/>
      </p:nvGrpSpPr>
      <p:grpSpPr>
        <a:xfrm>
          <a:off x="0" y="0"/>
          <a:ext cx="0" cy="0"/>
          <a:chOff x="0" y="0"/>
          <a:chExt cx="0" cy="0"/>
        </a:xfrm>
      </p:grpSpPr>
      <p:pic>
        <p:nvPicPr>
          <p:cNvPr id="195" name="Google Shape;195;p19" descr="A picture containing text, sign&#10;&#10;Description automatically generated"/>
          <p:cNvPicPr preferRelativeResize="0"/>
          <p:nvPr/>
        </p:nvPicPr>
        <p:blipFill rotWithShape="1">
          <a:blip r:embed="rId2">
            <a:alphaModFix/>
          </a:blip>
          <a:srcRect/>
          <a:stretch/>
        </p:blipFill>
        <p:spPr>
          <a:xfrm>
            <a:off x="10342946" y="147653"/>
            <a:ext cx="1226391" cy="715033"/>
          </a:xfrm>
          <a:prstGeom prst="rect">
            <a:avLst/>
          </a:prstGeom>
          <a:noFill/>
          <a:ln>
            <a:noFill/>
          </a:ln>
        </p:spPr>
      </p:pic>
      <p:sp>
        <p:nvSpPr>
          <p:cNvPr id="196" name="Google Shape;196;p19"/>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98" name="Google Shape;198;p1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199" name="Google Shape;199;p19"/>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00" name="Google Shape;200;p1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DRC - Title Slide">
  <p:cSld name="CDRC - Title Slide">
    <p:spTree>
      <p:nvGrpSpPr>
        <p:cNvPr id="1" name="Shape 201"/>
        <p:cNvGrpSpPr/>
        <p:nvPr/>
      </p:nvGrpSpPr>
      <p:grpSpPr>
        <a:xfrm>
          <a:off x="0" y="0"/>
          <a:ext cx="0" cy="0"/>
          <a:chOff x="0" y="0"/>
          <a:chExt cx="0" cy="0"/>
        </a:xfrm>
      </p:grpSpPr>
      <p:pic>
        <p:nvPicPr>
          <p:cNvPr id="202" name="Google Shape;202;p20"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203" name="Google Shape;203;p2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04" name="Google Shape;204;p2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05" name="Google Shape;205;p20"/>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6" name="Google Shape;206;p20"/>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07" name="Google Shape;207;p20"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208" name="Google Shape;208;p2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09" name="Google Shape;209;p2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10" name="Google Shape;210;p20"/>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1" name="Google Shape;211;p20"/>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2" name="Google Shape;212;p20"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pic>
        <p:nvPicPr>
          <p:cNvPr id="213" name="Google Shape;213;p20" descr="Logo, company name&#10;&#10;Description automatically generated"/>
          <p:cNvPicPr preferRelativeResize="0"/>
          <p:nvPr/>
        </p:nvPicPr>
        <p:blipFill rotWithShape="1">
          <a:blip r:embed="rId4">
            <a:alphaModFix/>
          </a:blip>
          <a:srcRect/>
          <a:stretch/>
        </p:blipFill>
        <p:spPr>
          <a:xfrm>
            <a:off x="8367660" y="5907759"/>
            <a:ext cx="1235976" cy="736231"/>
          </a:xfrm>
          <a:prstGeom prst="rect">
            <a:avLst/>
          </a:prstGeom>
          <a:noFill/>
          <a:ln>
            <a:noFill/>
          </a:ln>
        </p:spPr>
      </p:pic>
      <p:sp>
        <p:nvSpPr>
          <p:cNvPr id="214" name="Google Shape;214;p2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C - Content Slide">
  <p:cSld name="INC - Content Slide">
    <p:spTree>
      <p:nvGrpSpPr>
        <p:cNvPr id="1" name="Shape 28"/>
        <p:cNvGrpSpPr/>
        <p:nvPr/>
      </p:nvGrpSpPr>
      <p:grpSpPr>
        <a:xfrm>
          <a:off x="0" y="0"/>
          <a:ext cx="0" cy="0"/>
          <a:chOff x="0" y="0"/>
          <a:chExt cx="0" cy="0"/>
        </a:xfrm>
      </p:grpSpPr>
      <p:pic>
        <p:nvPicPr>
          <p:cNvPr id="29" name="Google Shape;29;p3" descr="Text&#10;&#10;Description automatically generated with medium confidence"/>
          <p:cNvPicPr preferRelativeResize="0"/>
          <p:nvPr/>
        </p:nvPicPr>
        <p:blipFill rotWithShape="1">
          <a:blip r:embed="rId2">
            <a:alphaModFix/>
          </a:blip>
          <a:srcRect/>
          <a:stretch/>
        </p:blipFill>
        <p:spPr>
          <a:xfrm>
            <a:off x="10459962" y="136525"/>
            <a:ext cx="1109375" cy="715027"/>
          </a:xfrm>
          <a:prstGeom prst="rect">
            <a:avLst/>
          </a:prstGeom>
          <a:noFill/>
          <a:ln>
            <a:noFill/>
          </a:ln>
        </p:spPr>
      </p:pic>
      <p:sp>
        <p:nvSpPr>
          <p:cNvPr id="30" name="Google Shape;30;p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2" name="Google Shape;32;p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3" name="Google Shape;33;p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4" name="Google Shape;34;p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DRC - Content Slide">
  <p:cSld name="CDRC - Content Slide">
    <p:spTree>
      <p:nvGrpSpPr>
        <p:cNvPr id="1" name="Shape 215"/>
        <p:cNvGrpSpPr/>
        <p:nvPr/>
      </p:nvGrpSpPr>
      <p:grpSpPr>
        <a:xfrm>
          <a:off x="0" y="0"/>
          <a:ext cx="0" cy="0"/>
          <a:chOff x="0" y="0"/>
          <a:chExt cx="0" cy="0"/>
        </a:xfrm>
      </p:grpSpPr>
      <p:sp>
        <p:nvSpPr>
          <p:cNvPr id="216" name="Google Shape;216;p21"/>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18" name="Google Shape;218;p2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219" name="Google Shape;219;p21"/>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20" name="Google Shape;220;p2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pic>
        <p:nvPicPr>
          <p:cNvPr id="221" name="Google Shape;221;p21" descr="A picture containing text, sign&#10;&#10;Description automatically generated"/>
          <p:cNvPicPr preferRelativeResize="0"/>
          <p:nvPr/>
        </p:nvPicPr>
        <p:blipFill rotWithShape="1">
          <a:blip r:embed="rId2">
            <a:alphaModFix/>
          </a:blip>
          <a:srcRect/>
          <a:stretch/>
        </p:blipFill>
        <p:spPr>
          <a:xfrm>
            <a:off x="10464288" y="147652"/>
            <a:ext cx="1105049" cy="71503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CC - Title Slide">
  <p:cSld name="DCC - Title Slide">
    <p:spTree>
      <p:nvGrpSpPr>
        <p:cNvPr id="1" name="Shape 222"/>
        <p:cNvGrpSpPr/>
        <p:nvPr/>
      </p:nvGrpSpPr>
      <p:grpSpPr>
        <a:xfrm>
          <a:off x="0" y="0"/>
          <a:ext cx="0" cy="0"/>
          <a:chOff x="0" y="0"/>
          <a:chExt cx="0" cy="0"/>
        </a:xfrm>
      </p:grpSpPr>
      <p:pic>
        <p:nvPicPr>
          <p:cNvPr id="223" name="Google Shape;223;p22" descr="A picture containing text, outdoor, sign, clipart&#10;&#10;Description automatically generated"/>
          <p:cNvPicPr preferRelativeResize="0"/>
          <p:nvPr/>
        </p:nvPicPr>
        <p:blipFill rotWithShape="1">
          <a:blip r:embed="rId2">
            <a:alphaModFix/>
          </a:blip>
          <a:srcRect/>
          <a:stretch/>
        </p:blipFill>
        <p:spPr>
          <a:xfrm>
            <a:off x="6765638" y="5915249"/>
            <a:ext cx="2837998" cy="726392"/>
          </a:xfrm>
          <a:prstGeom prst="rect">
            <a:avLst/>
          </a:prstGeom>
          <a:noFill/>
          <a:ln>
            <a:noFill/>
          </a:ln>
        </p:spPr>
      </p:pic>
      <p:pic>
        <p:nvPicPr>
          <p:cNvPr id="224" name="Google Shape;224;p2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25" name="Google Shape;225;p2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26" name="Google Shape;226;p2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27" name="Google Shape;227;p2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28" name="Google Shape;228;p2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9" name="Google Shape;229;p2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30" name="Google Shape;230;p2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31" name="Google Shape;231;p2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32" name="Google Shape;232;p2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3" name="Google Shape;233;p2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34" name="Google Shape;234;p22"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235" name="Google Shape;235;p2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CC - Content Slide">
  <p:cSld name="DCC - Content Slide">
    <p:spTree>
      <p:nvGrpSpPr>
        <p:cNvPr id="1" name="Shape 236"/>
        <p:cNvGrpSpPr/>
        <p:nvPr/>
      </p:nvGrpSpPr>
      <p:grpSpPr>
        <a:xfrm>
          <a:off x="0" y="0"/>
          <a:ext cx="0" cy="0"/>
          <a:chOff x="0" y="0"/>
          <a:chExt cx="0" cy="0"/>
        </a:xfrm>
      </p:grpSpPr>
      <p:sp>
        <p:nvSpPr>
          <p:cNvPr id="237" name="Google Shape;237;p2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8" name="Google Shape;23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39" name="Google Shape;239;p2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240" name="Google Shape;240;p2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41" name="Google Shape;241;p2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pic>
        <p:nvPicPr>
          <p:cNvPr id="242" name="Google Shape;242;p23" descr="A picture containing text, outdoor, sign, clipart&#10;&#10;Description automatically generated"/>
          <p:cNvPicPr preferRelativeResize="0"/>
          <p:nvPr/>
        </p:nvPicPr>
        <p:blipFill rotWithShape="1">
          <a:blip r:embed="rId2">
            <a:alphaModFix/>
          </a:blip>
          <a:srcRect/>
          <a:stretch/>
        </p:blipFill>
        <p:spPr>
          <a:xfrm>
            <a:off x="9492642" y="208425"/>
            <a:ext cx="2076695" cy="53153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RSC - Title Slide">
  <p:cSld name="D-RSC - Title Slide">
    <p:spTree>
      <p:nvGrpSpPr>
        <p:cNvPr id="1" name="Shape 243"/>
        <p:cNvGrpSpPr/>
        <p:nvPr/>
      </p:nvGrpSpPr>
      <p:grpSpPr>
        <a:xfrm>
          <a:off x="0" y="0"/>
          <a:ext cx="0" cy="0"/>
          <a:chOff x="0" y="0"/>
          <a:chExt cx="0" cy="0"/>
        </a:xfrm>
      </p:grpSpPr>
      <p:pic>
        <p:nvPicPr>
          <p:cNvPr id="244" name="Google Shape;244;p24"/>
          <p:cNvPicPr preferRelativeResize="0"/>
          <p:nvPr/>
        </p:nvPicPr>
        <p:blipFill rotWithShape="1">
          <a:blip r:embed="rId2">
            <a:alphaModFix/>
          </a:blip>
          <a:srcRect/>
          <a:stretch/>
        </p:blipFill>
        <p:spPr>
          <a:xfrm>
            <a:off x="8410592" y="5915251"/>
            <a:ext cx="1193044" cy="726392"/>
          </a:xfrm>
          <a:prstGeom prst="rect">
            <a:avLst/>
          </a:prstGeom>
          <a:noFill/>
          <a:ln>
            <a:noFill/>
          </a:ln>
        </p:spPr>
      </p:pic>
      <p:pic>
        <p:nvPicPr>
          <p:cNvPr id="245" name="Google Shape;245;p2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46" name="Google Shape;246;p2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47" name="Google Shape;247;p2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48" name="Google Shape;248;p2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49" name="Google Shape;249;p2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0" name="Google Shape;250;p2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51" name="Google Shape;251;p2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52" name="Google Shape;252;p2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53" name="Google Shape;253;p2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5" name="Google Shape;255;p24"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256" name="Google Shape;256;p2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RSC - Content Slide">
  <p:cSld name="D-RSC - Content Slide">
    <p:spTree>
      <p:nvGrpSpPr>
        <p:cNvPr id="1" name="Shape 257"/>
        <p:cNvGrpSpPr/>
        <p:nvPr/>
      </p:nvGrpSpPr>
      <p:grpSpPr>
        <a:xfrm>
          <a:off x="0" y="0"/>
          <a:ext cx="0" cy="0"/>
          <a:chOff x="0" y="0"/>
          <a:chExt cx="0" cy="0"/>
        </a:xfrm>
      </p:grpSpPr>
      <p:pic>
        <p:nvPicPr>
          <p:cNvPr id="258" name="Google Shape;258;p25" descr="A picture containing text&#10;&#10;Description automatically generated"/>
          <p:cNvPicPr preferRelativeResize="0"/>
          <p:nvPr/>
        </p:nvPicPr>
        <p:blipFill rotWithShape="1">
          <a:blip r:embed="rId2">
            <a:alphaModFix/>
          </a:blip>
          <a:srcRect/>
          <a:stretch/>
        </p:blipFill>
        <p:spPr>
          <a:xfrm>
            <a:off x="10459962" y="147645"/>
            <a:ext cx="1109375" cy="715027"/>
          </a:xfrm>
          <a:prstGeom prst="rect">
            <a:avLst/>
          </a:prstGeom>
          <a:noFill/>
          <a:ln>
            <a:noFill/>
          </a:ln>
        </p:spPr>
      </p:pic>
      <p:sp>
        <p:nvSpPr>
          <p:cNvPr id="259" name="Google Shape;259;p2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61" name="Google Shape;261;p2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262" name="Google Shape;262;p2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63" name="Google Shape;263;p2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ePRO - Title Slide">
  <p:cSld name="ePRO - Title Slide">
    <p:spTree>
      <p:nvGrpSpPr>
        <p:cNvPr id="1" name="Shape 264"/>
        <p:cNvGrpSpPr/>
        <p:nvPr/>
      </p:nvGrpSpPr>
      <p:grpSpPr>
        <a:xfrm>
          <a:off x="0" y="0"/>
          <a:ext cx="0" cy="0"/>
          <a:chOff x="0" y="0"/>
          <a:chExt cx="0" cy="0"/>
        </a:xfrm>
      </p:grpSpPr>
      <p:pic>
        <p:nvPicPr>
          <p:cNvPr id="265" name="Google Shape;265;p26"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266" name="Google Shape;266;p2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67" name="Google Shape;267;p2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68" name="Google Shape;268;p26"/>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69" name="Google Shape;269;p26"/>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0" name="Google Shape;270;p26"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271" name="Google Shape;271;p2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72" name="Google Shape;272;p2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73" name="Google Shape;273;p26"/>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6"/>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75" name="Google Shape;275;p26"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pic>
        <p:nvPicPr>
          <p:cNvPr id="276" name="Google Shape;276;p26" descr="Logo, company name&#10;&#10;Description automatically generated"/>
          <p:cNvPicPr preferRelativeResize="0"/>
          <p:nvPr/>
        </p:nvPicPr>
        <p:blipFill rotWithShape="1">
          <a:blip r:embed="rId4">
            <a:alphaModFix/>
          </a:blip>
          <a:srcRect/>
          <a:stretch/>
        </p:blipFill>
        <p:spPr>
          <a:xfrm>
            <a:off x="8533857" y="5915251"/>
            <a:ext cx="1069779" cy="726393"/>
          </a:xfrm>
          <a:prstGeom prst="rect">
            <a:avLst/>
          </a:prstGeom>
          <a:noFill/>
          <a:ln>
            <a:noFill/>
          </a:ln>
        </p:spPr>
      </p:pic>
      <p:sp>
        <p:nvSpPr>
          <p:cNvPr id="277" name="Google Shape;277;p2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PRO - Content Slide">
  <p:cSld name="ePRO - Content Slide">
    <p:spTree>
      <p:nvGrpSpPr>
        <p:cNvPr id="1" name="Shape 278"/>
        <p:cNvGrpSpPr/>
        <p:nvPr/>
      </p:nvGrpSpPr>
      <p:grpSpPr>
        <a:xfrm>
          <a:off x="0" y="0"/>
          <a:ext cx="0" cy="0"/>
          <a:chOff x="0" y="0"/>
          <a:chExt cx="0" cy="0"/>
        </a:xfrm>
      </p:grpSpPr>
      <p:pic>
        <p:nvPicPr>
          <p:cNvPr id="279" name="Google Shape;279;p27"/>
          <p:cNvPicPr preferRelativeResize="0"/>
          <p:nvPr/>
        </p:nvPicPr>
        <p:blipFill rotWithShape="1">
          <a:blip r:embed="rId2">
            <a:alphaModFix/>
          </a:blip>
          <a:srcRect/>
          <a:stretch/>
        </p:blipFill>
        <p:spPr>
          <a:xfrm>
            <a:off x="10459962" y="147643"/>
            <a:ext cx="1109375" cy="715027"/>
          </a:xfrm>
          <a:prstGeom prst="rect">
            <a:avLst/>
          </a:prstGeom>
          <a:noFill/>
          <a:ln>
            <a:noFill/>
          </a:ln>
        </p:spPr>
      </p:pic>
      <p:sp>
        <p:nvSpPr>
          <p:cNvPr id="280" name="Google Shape;280;p27"/>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1" name="Google Shape;28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82" name="Google Shape;282;p2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283" name="Google Shape;283;p27"/>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84" name="Google Shape;284;p2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D-RSC - Title Slide">
  <p:cSld name="HD-RSC - Title Slide">
    <p:spTree>
      <p:nvGrpSpPr>
        <p:cNvPr id="1" name="Shape 285"/>
        <p:cNvGrpSpPr/>
        <p:nvPr/>
      </p:nvGrpSpPr>
      <p:grpSpPr>
        <a:xfrm>
          <a:off x="0" y="0"/>
          <a:ext cx="0" cy="0"/>
          <a:chOff x="0" y="0"/>
          <a:chExt cx="0" cy="0"/>
        </a:xfrm>
      </p:grpSpPr>
      <p:pic>
        <p:nvPicPr>
          <p:cNvPr id="286" name="Google Shape;286;p28" descr="Text&#10;&#10;Description automatically generated with low confidence"/>
          <p:cNvPicPr preferRelativeResize="0"/>
          <p:nvPr/>
        </p:nvPicPr>
        <p:blipFill rotWithShape="1">
          <a:blip r:embed="rId2">
            <a:alphaModFix/>
          </a:blip>
          <a:srcRect/>
          <a:stretch/>
        </p:blipFill>
        <p:spPr>
          <a:xfrm>
            <a:off x="8489835" y="5915249"/>
            <a:ext cx="1113801" cy="726392"/>
          </a:xfrm>
          <a:prstGeom prst="rect">
            <a:avLst/>
          </a:prstGeom>
          <a:noFill/>
          <a:ln>
            <a:noFill/>
          </a:ln>
        </p:spPr>
      </p:pic>
      <p:pic>
        <p:nvPicPr>
          <p:cNvPr id="287" name="Google Shape;287;p2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88" name="Google Shape;288;p2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89" name="Google Shape;289;p2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90" name="Google Shape;290;p28"/>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91" name="Google Shape;291;p28"/>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2" name="Google Shape;292;p2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93" name="Google Shape;293;p2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94" name="Google Shape;294;p2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95" name="Google Shape;295;p28"/>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6" name="Google Shape;296;p28"/>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97" name="Google Shape;297;p28"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298" name="Google Shape;298;p2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D-RSC - Content Slide">
  <p:cSld name="HD-RSC - Content Slide">
    <p:spTree>
      <p:nvGrpSpPr>
        <p:cNvPr id="1" name="Shape 299"/>
        <p:cNvGrpSpPr/>
        <p:nvPr/>
      </p:nvGrpSpPr>
      <p:grpSpPr>
        <a:xfrm>
          <a:off x="0" y="0"/>
          <a:ext cx="0" cy="0"/>
          <a:chOff x="0" y="0"/>
          <a:chExt cx="0" cy="0"/>
        </a:xfrm>
      </p:grpSpPr>
      <p:pic>
        <p:nvPicPr>
          <p:cNvPr id="300" name="Google Shape;300;p29" descr="Text&#10;&#10;Description automatically generated"/>
          <p:cNvPicPr preferRelativeResize="0"/>
          <p:nvPr/>
        </p:nvPicPr>
        <p:blipFill rotWithShape="1">
          <a:blip r:embed="rId2">
            <a:alphaModFix/>
          </a:blip>
          <a:srcRect/>
          <a:stretch/>
        </p:blipFill>
        <p:spPr>
          <a:xfrm>
            <a:off x="10462598" y="147648"/>
            <a:ext cx="1109367" cy="715022"/>
          </a:xfrm>
          <a:prstGeom prst="rect">
            <a:avLst/>
          </a:prstGeom>
          <a:noFill/>
          <a:ln>
            <a:noFill/>
          </a:ln>
        </p:spPr>
      </p:pic>
      <p:sp>
        <p:nvSpPr>
          <p:cNvPr id="301" name="Google Shape;301;p29"/>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03" name="Google Shape;303;p2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04" name="Google Shape;304;p29"/>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05" name="Google Shape;305;p2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IDD - Title Slide">
  <p:cSld name="MIDD - Title Slide">
    <p:spTree>
      <p:nvGrpSpPr>
        <p:cNvPr id="1" name="Shape 306"/>
        <p:cNvGrpSpPr/>
        <p:nvPr/>
      </p:nvGrpSpPr>
      <p:grpSpPr>
        <a:xfrm>
          <a:off x="0" y="0"/>
          <a:ext cx="0" cy="0"/>
          <a:chOff x="0" y="0"/>
          <a:chExt cx="0" cy="0"/>
        </a:xfrm>
      </p:grpSpPr>
      <p:pic>
        <p:nvPicPr>
          <p:cNvPr id="307" name="Google Shape;307;p30"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308" name="Google Shape;308;p3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09" name="Google Shape;309;p3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10" name="Google Shape;310;p30"/>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11" name="Google Shape;311;p30"/>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2" name="Google Shape;312;p30"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313" name="Google Shape;313;p3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14" name="Google Shape;314;p3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15" name="Google Shape;315;p30"/>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6" name="Google Shape;316;p30"/>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17" name="Google Shape;317;p30"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pic>
        <p:nvPicPr>
          <p:cNvPr id="318" name="Google Shape;318;p30"/>
          <p:cNvPicPr preferRelativeResize="0"/>
          <p:nvPr/>
        </p:nvPicPr>
        <p:blipFill rotWithShape="1">
          <a:blip r:embed="rId4">
            <a:alphaModFix/>
          </a:blip>
          <a:srcRect/>
          <a:stretch/>
        </p:blipFill>
        <p:spPr>
          <a:xfrm>
            <a:off x="8494520" y="5902064"/>
            <a:ext cx="1129539" cy="739578"/>
          </a:xfrm>
          <a:prstGeom prst="rect">
            <a:avLst/>
          </a:prstGeom>
          <a:noFill/>
          <a:ln>
            <a:noFill/>
          </a:ln>
        </p:spPr>
      </p:pic>
      <p:sp>
        <p:nvSpPr>
          <p:cNvPr id="319" name="Google Shape;319;p3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Path - Title Slide">
  <p:cSld name="C-Path - Title Slide">
    <p:spTree>
      <p:nvGrpSpPr>
        <p:cNvPr id="1" name="Shape 35"/>
        <p:cNvGrpSpPr/>
        <p:nvPr/>
      </p:nvGrpSpPr>
      <p:grpSpPr>
        <a:xfrm>
          <a:off x="0" y="0"/>
          <a:ext cx="0" cy="0"/>
          <a:chOff x="0" y="0"/>
          <a:chExt cx="0" cy="0"/>
        </a:xfrm>
      </p:grpSpPr>
      <p:pic>
        <p:nvPicPr>
          <p:cNvPr id="36" name="Google Shape;36;p4"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37" name="Google Shape;37;p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8" name="Google Shape;38;p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9" name="Google Shape;39;p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0" name="Google Shape;40;p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1" name="Google Shape;41;p4"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42" name="Google Shape;42;p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3" name="Google Shape;43;p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4" name="Google Shape;44;p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6" name="Google Shape;46;p4"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sp>
        <p:nvSpPr>
          <p:cNvPr id="47" name="Google Shape;47;p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IDD - Content Slide">
  <p:cSld name="MIDD - Content Slide">
    <p:spTree>
      <p:nvGrpSpPr>
        <p:cNvPr id="1" name="Shape 320"/>
        <p:cNvGrpSpPr/>
        <p:nvPr/>
      </p:nvGrpSpPr>
      <p:grpSpPr>
        <a:xfrm>
          <a:off x="0" y="0"/>
          <a:ext cx="0" cy="0"/>
          <a:chOff x="0" y="0"/>
          <a:chExt cx="0" cy="0"/>
        </a:xfrm>
      </p:grpSpPr>
      <p:sp>
        <p:nvSpPr>
          <p:cNvPr id="321" name="Google Shape;321;p31"/>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2" name="Google Shape;32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23" name="Google Shape;323;p3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24" name="Google Shape;324;p31"/>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25" name="Google Shape;325;p3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pic>
        <p:nvPicPr>
          <p:cNvPr id="326" name="Google Shape;326;p31"/>
          <p:cNvPicPr preferRelativeResize="0"/>
          <p:nvPr/>
        </p:nvPicPr>
        <p:blipFill rotWithShape="1">
          <a:blip r:embed="rId2">
            <a:alphaModFix/>
          </a:blip>
          <a:srcRect/>
          <a:stretch/>
        </p:blipFill>
        <p:spPr>
          <a:xfrm>
            <a:off x="10459937" y="134412"/>
            <a:ext cx="1109400" cy="72639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SOAC - Title Slide">
  <p:cSld name="MSOAC - Title Slide">
    <p:spTree>
      <p:nvGrpSpPr>
        <p:cNvPr id="1" name="Shape 327"/>
        <p:cNvGrpSpPr/>
        <p:nvPr/>
      </p:nvGrpSpPr>
      <p:grpSpPr>
        <a:xfrm>
          <a:off x="0" y="0"/>
          <a:ext cx="0" cy="0"/>
          <a:chOff x="0" y="0"/>
          <a:chExt cx="0" cy="0"/>
        </a:xfrm>
      </p:grpSpPr>
      <p:pic>
        <p:nvPicPr>
          <p:cNvPr id="328" name="Google Shape;328;p32" descr="Text&#10;&#10;Description automatically generated"/>
          <p:cNvPicPr preferRelativeResize="0"/>
          <p:nvPr/>
        </p:nvPicPr>
        <p:blipFill rotWithShape="1">
          <a:blip r:embed="rId2">
            <a:alphaModFix/>
          </a:blip>
          <a:srcRect/>
          <a:stretch/>
        </p:blipFill>
        <p:spPr>
          <a:xfrm>
            <a:off x="7284895" y="5915248"/>
            <a:ext cx="2318741" cy="750181"/>
          </a:xfrm>
          <a:prstGeom prst="rect">
            <a:avLst/>
          </a:prstGeom>
          <a:noFill/>
          <a:ln>
            <a:noFill/>
          </a:ln>
        </p:spPr>
      </p:pic>
      <p:pic>
        <p:nvPicPr>
          <p:cNvPr id="329" name="Google Shape;329;p3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30" name="Google Shape;330;p3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31" name="Google Shape;331;p3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32" name="Google Shape;332;p3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33" name="Google Shape;333;p3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4" name="Google Shape;334;p3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35" name="Google Shape;335;p3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36" name="Google Shape;336;p3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37" name="Google Shape;337;p3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8" name="Google Shape;338;p3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39" name="Google Shape;339;p32"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340" name="Google Shape;340;p3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SOAC - Content Slide">
  <p:cSld name="MSOAC - Content Slide">
    <p:spTree>
      <p:nvGrpSpPr>
        <p:cNvPr id="1" name="Shape 341"/>
        <p:cNvGrpSpPr/>
        <p:nvPr/>
      </p:nvGrpSpPr>
      <p:grpSpPr>
        <a:xfrm>
          <a:off x="0" y="0"/>
          <a:ext cx="0" cy="0"/>
          <a:chOff x="0" y="0"/>
          <a:chExt cx="0" cy="0"/>
        </a:xfrm>
      </p:grpSpPr>
      <p:pic>
        <p:nvPicPr>
          <p:cNvPr id="342" name="Google Shape;342;p33" descr="Text&#10;&#10;Description automatically generated"/>
          <p:cNvPicPr preferRelativeResize="0"/>
          <p:nvPr/>
        </p:nvPicPr>
        <p:blipFill rotWithShape="1">
          <a:blip r:embed="rId2">
            <a:alphaModFix/>
          </a:blip>
          <a:srcRect/>
          <a:stretch/>
        </p:blipFill>
        <p:spPr>
          <a:xfrm>
            <a:off x="9480399" y="145276"/>
            <a:ext cx="2088938" cy="675833"/>
          </a:xfrm>
          <a:prstGeom prst="rect">
            <a:avLst/>
          </a:prstGeom>
          <a:noFill/>
          <a:ln>
            <a:noFill/>
          </a:ln>
        </p:spPr>
      </p:pic>
      <p:sp>
        <p:nvSpPr>
          <p:cNvPr id="343" name="Google Shape;343;p3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45" name="Google Shape;345;p3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46" name="Google Shape;346;p3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47" name="Google Shape;347;p3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euroscience - Title Slide">
  <p:cSld name="Neuroscience - Title Slide">
    <p:spTree>
      <p:nvGrpSpPr>
        <p:cNvPr id="1" name="Shape 348"/>
        <p:cNvGrpSpPr/>
        <p:nvPr/>
      </p:nvGrpSpPr>
      <p:grpSpPr>
        <a:xfrm>
          <a:off x="0" y="0"/>
          <a:ext cx="0" cy="0"/>
          <a:chOff x="0" y="0"/>
          <a:chExt cx="0" cy="0"/>
        </a:xfrm>
      </p:grpSpPr>
      <p:pic>
        <p:nvPicPr>
          <p:cNvPr id="349" name="Google Shape;349;p34" descr="Logo&#10;&#10;Description automatically generated"/>
          <p:cNvPicPr preferRelativeResize="0"/>
          <p:nvPr/>
        </p:nvPicPr>
        <p:blipFill rotWithShape="1">
          <a:blip r:embed="rId2">
            <a:alphaModFix/>
          </a:blip>
          <a:srcRect/>
          <a:stretch/>
        </p:blipFill>
        <p:spPr>
          <a:xfrm>
            <a:off x="8182452" y="5915249"/>
            <a:ext cx="1421184" cy="728246"/>
          </a:xfrm>
          <a:prstGeom prst="rect">
            <a:avLst/>
          </a:prstGeom>
          <a:noFill/>
          <a:ln>
            <a:noFill/>
          </a:ln>
        </p:spPr>
      </p:pic>
      <p:pic>
        <p:nvPicPr>
          <p:cNvPr id="350" name="Google Shape;350;p3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51" name="Google Shape;351;p3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52" name="Google Shape;352;p3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53" name="Google Shape;353;p3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54" name="Google Shape;354;p3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55" name="Google Shape;355;p3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56" name="Google Shape;356;p3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57" name="Google Shape;357;p3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58" name="Google Shape;358;p3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9" name="Google Shape;359;p3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60" name="Google Shape;360;p34"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361" name="Google Shape;361;p3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euroscience - Content Slide">
  <p:cSld name="Neuroscience - Content Slide">
    <p:spTree>
      <p:nvGrpSpPr>
        <p:cNvPr id="1" name="Shape 362"/>
        <p:cNvGrpSpPr/>
        <p:nvPr/>
      </p:nvGrpSpPr>
      <p:grpSpPr>
        <a:xfrm>
          <a:off x="0" y="0"/>
          <a:ext cx="0" cy="0"/>
          <a:chOff x="0" y="0"/>
          <a:chExt cx="0" cy="0"/>
        </a:xfrm>
      </p:grpSpPr>
      <p:pic>
        <p:nvPicPr>
          <p:cNvPr id="363" name="Google Shape;363;p35" descr="A picture containing graphical user interface&#10;&#10;Description automatically generated"/>
          <p:cNvPicPr preferRelativeResize="0"/>
          <p:nvPr/>
        </p:nvPicPr>
        <p:blipFill rotWithShape="1">
          <a:blip r:embed="rId2">
            <a:alphaModFix/>
          </a:blip>
          <a:srcRect/>
          <a:stretch/>
        </p:blipFill>
        <p:spPr>
          <a:xfrm>
            <a:off x="10288037" y="132453"/>
            <a:ext cx="1281300" cy="719097"/>
          </a:xfrm>
          <a:prstGeom prst="rect">
            <a:avLst/>
          </a:prstGeom>
          <a:noFill/>
          <a:ln>
            <a:noFill/>
          </a:ln>
        </p:spPr>
      </p:pic>
      <p:sp>
        <p:nvSpPr>
          <p:cNvPr id="364" name="Google Shape;364;p3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5" name="Google Shape;36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66" name="Google Shape;366;p3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67" name="Google Shape;367;p3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68" name="Google Shape;368;p3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RO - Title Slide">
  <p:cSld name="PRO - Title Slide">
    <p:spTree>
      <p:nvGrpSpPr>
        <p:cNvPr id="1" name="Shape 369"/>
        <p:cNvGrpSpPr/>
        <p:nvPr/>
      </p:nvGrpSpPr>
      <p:grpSpPr>
        <a:xfrm>
          <a:off x="0" y="0"/>
          <a:ext cx="0" cy="0"/>
          <a:chOff x="0" y="0"/>
          <a:chExt cx="0" cy="0"/>
        </a:xfrm>
      </p:grpSpPr>
      <p:pic>
        <p:nvPicPr>
          <p:cNvPr id="370" name="Google Shape;370;p36" descr="Logo, company name&#10;&#10;Description automatically generated"/>
          <p:cNvPicPr preferRelativeResize="0"/>
          <p:nvPr/>
        </p:nvPicPr>
        <p:blipFill rotWithShape="1">
          <a:blip r:embed="rId2">
            <a:alphaModFix/>
          </a:blip>
          <a:srcRect/>
          <a:stretch/>
        </p:blipFill>
        <p:spPr>
          <a:xfrm>
            <a:off x="8533858" y="5915249"/>
            <a:ext cx="1069778" cy="726392"/>
          </a:xfrm>
          <a:prstGeom prst="rect">
            <a:avLst/>
          </a:prstGeom>
          <a:noFill/>
          <a:ln>
            <a:noFill/>
          </a:ln>
        </p:spPr>
      </p:pic>
      <p:pic>
        <p:nvPicPr>
          <p:cNvPr id="371" name="Google Shape;371;p3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72" name="Google Shape;372;p3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73" name="Google Shape;373;p3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74" name="Google Shape;374;p36"/>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75" name="Google Shape;375;p36"/>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76" name="Google Shape;376;p3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77" name="Google Shape;377;p3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78" name="Google Shape;378;p3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79" name="Google Shape;379;p36"/>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0" name="Google Shape;380;p36"/>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81" name="Google Shape;381;p36"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382" name="Google Shape;382;p3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RO - Content Slide">
  <p:cSld name="PRO - Content Slide">
    <p:spTree>
      <p:nvGrpSpPr>
        <p:cNvPr id="1" name="Shape 383"/>
        <p:cNvGrpSpPr/>
        <p:nvPr/>
      </p:nvGrpSpPr>
      <p:grpSpPr>
        <a:xfrm>
          <a:off x="0" y="0"/>
          <a:ext cx="0" cy="0"/>
          <a:chOff x="0" y="0"/>
          <a:chExt cx="0" cy="0"/>
        </a:xfrm>
      </p:grpSpPr>
      <p:pic>
        <p:nvPicPr>
          <p:cNvPr id="384" name="Google Shape;384;p37" descr="Graphical user interface&#10;&#10;Description automatically generated with medium confidence"/>
          <p:cNvPicPr preferRelativeResize="0"/>
          <p:nvPr/>
        </p:nvPicPr>
        <p:blipFill rotWithShape="1">
          <a:blip r:embed="rId2">
            <a:alphaModFix/>
          </a:blip>
          <a:srcRect/>
          <a:stretch/>
        </p:blipFill>
        <p:spPr>
          <a:xfrm>
            <a:off x="10459962" y="136524"/>
            <a:ext cx="1109375" cy="715027"/>
          </a:xfrm>
          <a:prstGeom prst="rect">
            <a:avLst/>
          </a:prstGeom>
          <a:noFill/>
          <a:ln>
            <a:noFill/>
          </a:ln>
        </p:spPr>
      </p:pic>
      <p:sp>
        <p:nvSpPr>
          <p:cNvPr id="385" name="Google Shape;385;p37"/>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6" name="Google Shape;38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87" name="Google Shape;387;p3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88" name="Google Shape;388;p37"/>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89" name="Google Shape;389;p3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KD - Title Slide">
  <p:cSld name="PKD - Title Slide">
    <p:spTree>
      <p:nvGrpSpPr>
        <p:cNvPr id="1" name="Shape 390"/>
        <p:cNvGrpSpPr/>
        <p:nvPr/>
      </p:nvGrpSpPr>
      <p:grpSpPr>
        <a:xfrm>
          <a:off x="0" y="0"/>
          <a:ext cx="0" cy="0"/>
          <a:chOff x="0" y="0"/>
          <a:chExt cx="0" cy="0"/>
        </a:xfrm>
      </p:grpSpPr>
      <p:pic>
        <p:nvPicPr>
          <p:cNvPr id="391" name="Google Shape;391;p38" descr="Logo&#10;&#10;Description automatically generated with medium confidence"/>
          <p:cNvPicPr preferRelativeResize="0"/>
          <p:nvPr/>
        </p:nvPicPr>
        <p:blipFill rotWithShape="1">
          <a:blip r:embed="rId2">
            <a:alphaModFix/>
          </a:blip>
          <a:srcRect/>
          <a:stretch/>
        </p:blipFill>
        <p:spPr>
          <a:xfrm>
            <a:off x="8384178" y="5915249"/>
            <a:ext cx="1219458" cy="726392"/>
          </a:xfrm>
          <a:prstGeom prst="rect">
            <a:avLst/>
          </a:prstGeom>
          <a:noFill/>
          <a:ln>
            <a:noFill/>
          </a:ln>
        </p:spPr>
      </p:pic>
      <p:pic>
        <p:nvPicPr>
          <p:cNvPr id="392" name="Google Shape;392;p3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93" name="Google Shape;393;p3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94" name="Google Shape;394;p3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95" name="Google Shape;395;p38"/>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96" name="Google Shape;396;p38"/>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97" name="Google Shape;397;p3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98" name="Google Shape;398;p3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99" name="Google Shape;399;p3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00" name="Google Shape;400;p38"/>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1" name="Google Shape;401;p38"/>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02" name="Google Shape;402;p38"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403" name="Google Shape;403;p3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KD - Content Slide">
  <p:cSld name="PKD - Content Slide">
    <p:spTree>
      <p:nvGrpSpPr>
        <p:cNvPr id="1" name="Shape 404"/>
        <p:cNvGrpSpPr/>
        <p:nvPr/>
      </p:nvGrpSpPr>
      <p:grpSpPr>
        <a:xfrm>
          <a:off x="0" y="0"/>
          <a:ext cx="0" cy="0"/>
          <a:chOff x="0" y="0"/>
          <a:chExt cx="0" cy="0"/>
        </a:xfrm>
      </p:grpSpPr>
      <p:pic>
        <p:nvPicPr>
          <p:cNvPr id="405" name="Google Shape;405;p39" descr="Text&#10;&#10;Description automatically generated"/>
          <p:cNvPicPr preferRelativeResize="0"/>
          <p:nvPr/>
        </p:nvPicPr>
        <p:blipFill rotWithShape="1">
          <a:blip r:embed="rId2">
            <a:alphaModFix/>
          </a:blip>
          <a:srcRect/>
          <a:stretch/>
        </p:blipFill>
        <p:spPr>
          <a:xfrm>
            <a:off x="10420959" y="144919"/>
            <a:ext cx="1148378" cy="715028"/>
          </a:xfrm>
          <a:prstGeom prst="rect">
            <a:avLst/>
          </a:prstGeom>
          <a:noFill/>
          <a:ln>
            <a:noFill/>
          </a:ln>
        </p:spPr>
      </p:pic>
      <p:sp>
        <p:nvSpPr>
          <p:cNvPr id="406" name="Google Shape;406;p39"/>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7" name="Google Shape;40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08" name="Google Shape;408;p3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409" name="Google Shape;409;p39"/>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10" name="Google Shape;410;p3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STC - Title Slide">
  <p:cSld name="PSTC - Title Slide">
    <p:spTree>
      <p:nvGrpSpPr>
        <p:cNvPr id="1" name="Shape 411"/>
        <p:cNvGrpSpPr/>
        <p:nvPr/>
      </p:nvGrpSpPr>
      <p:grpSpPr>
        <a:xfrm>
          <a:off x="0" y="0"/>
          <a:ext cx="0" cy="0"/>
          <a:chOff x="0" y="0"/>
          <a:chExt cx="0" cy="0"/>
        </a:xfrm>
      </p:grpSpPr>
      <p:pic>
        <p:nvPicPr>
          <p:cNvPr id="412" name="Google Shape;412;p40" descr="A picture containing text&#10;&#10;Description automatically generated"/>
          <p:cNvPicPr preferRelativeResize="0"/>
          <p:nvPr/>
        </p:nvPicPr>
        <p:blipFill rotWithShape="1">
          <a:blip r:embed="rId2">
            <a:alphaModFix/>
          </a:blip>
          <a:srcRect/>
          <a:stretch/>
        </p:blipFill>
        <p:spPr>
          <a:xfrm>
            <a:off x="8476628" y="5915249"/>
            <a:ext cx="1127008" cy="726392"/>
          </a:xfrm>
          <a:prstGeom prst="rect">
            <a:avLst/>
          </a:prstGeom>
          <a:noFill/>
          <a:ln>
            <a:noFill/>
          </a:ln>
        </p:spPr>
      </p:pic>
      <p:pic>
        <p:nvPicPr>
          <p:cNvPr id="413" name="Google Shape;413;p4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14" name="Google Shape;414;p4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15" name="Google Shape;415;p4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16" name="Google Shape;416;p40"/>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17" name="Google Shape;417;p40"/>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18" name="Google Shape;418;p4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19" name="Google Shape;419;p4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20" name="Google Shape;420;p4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21" name="Google Shape;421;p40"/>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2" name="Google Shape;422;p40"/>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23" name="Google Shape;423;p40"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424" name="Google Shape;424;p4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Path - Content Slide">
  <p:cSld name="C-Path - Content Slide">
    <p:spTree>
      <p:nvGrpSpPr>
        <p:cNvPr id="1" name="Shape 48"/>
        <p:cNvGrpSpPr/>
        <p:nvPr/>
      </p:nvGrpSpPr>
      <p:grpSpPr>
        <a:xfrm>
          <a:off x="0" y="0"/>
          <a:ext cx="0" cy="0"/>
          <a:chOff x="0" y="0"/>
          <a:chExt cx="0" cy="0"/>
        </a:xfrm>
      </p:grpSpPr>
      <p:pic>
        <p:nvPicPr>
          <p:cNvPr id="49" name="Google Shape;49;p5" descr="Text&#10;&#10;Description automatically generated"/>
          <p:cNvPicPr preferRelativeResize="0"/>
          <p:nvPr/>
        </p:nvPicPr>
        <p:blipFill rotWithShape="1">
          <a:blip r:embed="rId2">
            <a:alphaModFix/>
          </a:blip>
          <a:srcRect/>
          <a:stretch/>
        </p:blipFill>
        <p:spPr>
          <a:xfrm>
            <a:off x="9571758" y="134412"/>
            <a:ext cx="1997579" cy="726392"/>
          </a:xfrm>
          <a:prstGeom prst="rect">
            <a:avLst/>
          </a:prstGeom>
          <a:noFill/>
          <a:ln>
            <a:noFill/>
          </a:ln>
        </p:spPr>
      </p:pic>
      <p:sp>
        <p:nvSpPr>
          <p:cNvPr id="50" name="Google Shape;50;p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2" name="Google Shape;52;p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53" name="Google Shape;53;p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4" name="Google Shape;54;p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STC - Content Slide">
  <p:cSld name="PSTC - Content Slide">
    <p:spTree>
      <p:nvGrpSpPr>
        <p:cNvPr id="1" name="Shape 425"/>
        <p:cNvGrpSpPr/>
        <p:nvPr/>
      </p:nvGrpSpPr>
      <p:grpSpPr>
        <a:xfrm>
          <a:off x="0" y="0"/>
          <a:ext cx="0" cy="0"/>
          <a:chOff x="0" y="0"/>
          <a:chExt cx="0" cy="0"/>
        </a:xfrm>
      </p:grpSpPr>
      <p:pic>
        <p:nvPicPr>
          <p:cNvPr id="426" name="Google Shape;426;p41"/>
          <p:cNvPicPr preferRelativeResize="0"/>
          <p:nvPr/>
        </p:nvPicPr>
        <p:blipFill rotWithShape="1">
          <a:blip r:embed="rId2">
            <a:alphaModFix/>
          </a:blip>
          <a:srcRect/>
          <a:stretch/>
        </p:blipFill>
        <p:spPr>
          <a:xfrm>
            <a:off x="10459960" y="144907"/>
            <a:ext cx="1109377" cy="715028"/>
          </a:xfrm>
          <a:prstGeom prst="rect">
            <a:avLst/>
          </a:prstGeom>
          <a:noFill/>
          <a:ln>
            <a:noFill/>
          </a:ln>
        </p:spPr>
      </p:pic>
      <p:sp>
        <p:nvSpPr>
          <p:cNvPr id="427" name="Google Shape;427;p41"/>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8" name="Google Shape;42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29" name="Google Shape;429;p4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430" name="Google Shape;430;p41"/>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31" name="Google Shape;431;p4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ant Med - Title Slide">
  <p:cSld name="Quant Med - Title Slide">
    <p:spTree>
      <p:nvGrpSpPr>
        <p:cNvPr id="1" name="Shape 432"/>
        <p:cNvGrpSpPr/>
        <p:nvPr/>
      </p:nvGrpSpPr>
      <p:grpSpPr>
        <a:xfrm>
          <a:off x="0" y="0"/>
          <a:ext cx="0" cy="0"/>
          <a:chOff x="0" y="0"/>
          <a:chExt cx="0" cy="0"/>
        </a:xfrm>
      </p:grpSpPr>
      <p:pic>
        <p:nvPicPr>
          <p:cNvPr id="433" name="Google Shape;433;p42"/>
          <p:cNvPicPr preferRelativeResize="0"/>
          <p:nvPr/>
        </p:nvPicPr>
        <p:blipFill rotWithShape="1">
          <a:blip r:embed="rId2">
            <a:alphaModFix/>
          </a:blip>
          <a:srcRect/>
          <a:stretch/>
        </p:blipFill>
        <p:spPr>
          <a:xfrm>
            <a:off x="8230095" y="5915249"/>
            <a:ext cx="1373541" cy="726392"/>
          </a:xfrm>
          <a:prstGeom prst="rect">
            <a:avLst/>
          </a:prstGeom>
          <a:noFill/>
          <a:ln>
            <a:noFill/>
          </a:ln>
        </p:spPr>
      </p:pic>
      <p:pic>
        <p:nvPicPr>
          <p:cNvPr id="434" name="Google Shape;434;p4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35" name="Google Shape;435;p4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36" name="Google Shape;436;p4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37" name="Google Shape;437;p4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38" name="Google Shape;438;p4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39" name="Google Shape;439;p4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40" name="Google Shape;440;p4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41" name="Google Shape;441;p4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42" name="Google Shape;442;p4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3" name="Google Shape;443;p4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44" name="Google Shape;444;p42"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445" name="Google Shape;445;p4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ant Med - Content Slide">
  <p:cSld name="Quant Med - Content Slide">
    <p:spTree>
      <p:nvGrpSpPr>
        <p:cNvPr id="1" name="Shape 446"/>
        <p:cNvGrpSpPr/>
        <p:nvPr/>
      </p:nvGrpSpPr>
      <p:grpSpPr>
        <a:xfrm>
          <a:off x="0" y="0"/>
          <a:ext cx="0" cy="0"/>
          <a:chOff x="0" y="0"/>
          <a:chExt cx="0" cy="0"/>
        </a:xfrm>
      </p:grpSpPr>
      <p:pic>
        <p:nvPicPr>
          <p:cNvPr id="447" name="Google Shape;447;p43" descr="Text&#10;&#10;Description automatically generated with low confidence"/>
          <p:cNvPicPr preferRelativeResize="0"/>
          <p:nvPr/>
        </p:nvPicPr>
        <p:blipFill rotWithShape="1">
          <a:blip r:embed="rId2">
            <a:alphaModFix/>
          </a:blip>
          <a:srcRect/>
          <a:stretch/>
        </p:blipFill>
        <p:spPr>
          <a:xfrm>
            <a:off x="10299113" y="136525"/>
            <a:ext cx="1245127" cy="723401"/>
          </a:xfrm>
          <a:prstGeom prst="rect">
            <a:avLst/>
          </a:prstGeom>
          <a:noFill/>
          <a:ln>
            <a:noFill/>
          </a:ln>
        </p:spPr>
      </p:pic>
      <p:sp>
        <p:nvSpPr>
          <p:cNvPr id="448" name="Google Shape;448;p4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9" name="Google Shape;44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50" name="Google Shape;450;p4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451" name="Google Shape;451;p4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52" name="Google Shape;452;p4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728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RD-COAC - Title Slide">
  <p:cSld name="RD-COAC - Title Slide">
    <p:spTree>
      <p:nvGrpSpPr>
        <p:cNvPr id="1" name="Shape 453"/>
        <p:cNvGrpSpPr/>
        <p:nvPr/>
      </p:nvGrpSpPr>
      <p:grpSpPr>
        <a:xfrm>
          <a:off x="0" y="0"/>
          <a:ext cx="0" cy="0"/>
          <a:chOff x="0" y="0"/>
          <a:chExt cx="0" cy="0"/>
        </a:xfrm>
      </p:grpSpPr>
      <p:pic>
        <p:nvPicPr>
          <p:cNvPr id="454" name="Google Shape;454;p44" descr="Logo&#10;&#10;Description automatically generated with low confidence"/>
          <p:cNvPicPr preferRelativeResize="0"/>
          <p:nvPr/>
        </p:nvPicPr>
        <p:blipFill rotWithShape="1">
          <a:blip r:embed="rId2">
            <a:alphaModFix/>
          </a:blip>
          <a:srcRect/>
          <a:stretch/>
        </p:blipFill>
        <p:spPr>
          <a:xfrm>
            <a:off x="8216187" y="5919467"/>
            <a:ext cx="1387449" cy="722174"/>
          </a:xfrm>
          <a:prstGeom prst="rect">
            <a:avLst/>
          </a:prstGeom>
          <a:noFill/>
          <a:ln>
            <a:noFill/>
          </a:ln>
        </p:spPr>
      </p:pic>
      <p:pic>
        <p:nvPicPr>
          <p:cNvPr id="455" name="Google Shape;455;p4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56" name="Google Shape;456;p4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57" name="Google Shape;457;p4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58" name="Google Shape;458;p4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59" name="Google Shape;459;p4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0" name="Google Shape;460;p4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61" name="Google Shape;461;p4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62" name="Google Shape;462;p4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63" name="Google Shape;463;p4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4" name="Google Shape;464;p4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65" name="Google Shape;465;p44"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466" name="Google Shape;466;p4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RD-COAC - Content Slide">
  <p:cSld name="RD-COAC - Content Slide">
    <p:spTree>
      <p:nvGrpSpPr>
        <p:cNvPr id="1" name="Shape 467"/>
        <p:cNvGrpSpPr/>
        <p:nvPr/>
      </p:nvGrpSpPr>
      <p:grpSpPr>
        <a:xfrm>
          <a:off x="0" y="0"/>
          <a:ext cx="0" cy="0"/>
          <a:chOff x="0" y="0"/>
          <a:chExt cx="0" cy="0"/>
        </a:xfrm>
      </p:grpSpPr>
      <p:pic>
        <p:nvPicPr>
          <p:cNvPr id="468" name="Google Shape;468;p45" descr="Text&#10;&#10;Description automatically generated"/>
          <p:cNvPicPr preferRelativeResize="0"/>
          <p:nvPr/>
        </p:nvPicPr>
        <p:blipFill rotWithShape="1">
          <a:blip r:embed="rId2">
            <a:alphaModFix/>
          </a:blip>
          <a:srcRect/>
          <a:stretch/>
        </p:blipFill>
        <p:spPr>
          <a:xfrm>
            <a:off x="10373290" y="146099"/>
            <a:ext cx="1196047" cy="715028"/>
          </a:xfrm>
          <a:prstGeom prst="rect">
            <a:avLst/>
          </a:prstGeom>
          <a:noFill/>
          <a:ln>
            <a:noFill/>
          </a:ln>
        </p:spPr>
      </p:pic>
      <p:sp>
        <p:nvSpPr>
          <p:cNvPr id="469" name="Google Shape;469;p4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0" name="Google Shape;47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71" name="Google Shape;471;p4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472" name="Google Shape;472;p4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73" name="Google Shape;473;p4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B-PACTS - Title Slide">
  <p:cSld name="TB-PACTS - Title Slide">
    <p:spTree>
      <p:nvGrpSpPr>
        <p:cNvPr id="1" name="Shape 474"/>
        <p:cNvGrpSpPr/>
        <p:nvPr/>
      </p:nvGrpSpPr>
      <p:grpSpPr>
        <a:xfrm>
          <a:off x="0" y="0"/>
          <a:ext cx="0" cy="0"/>
          <a:chOff x="0" y="0"/>
          <a:chExt cx="0" cy="0"/>
        </a:xfrm>
      </p:grpSpPr>
      <p:pic>
        <p:nvPicPr>
          <p:cNvPr id="475" name="Google Shape;475;p46" descr="Text&#10;&#10;Description automatically generated with medium confidence"/>
          <p:cNvPicPr preferRelativeResize="0"/>
          <p:nvPr/>
        </p:nvPicPr>
        <p:blipFill rotWithShape="1">
          <a:blip r:embed="rId2">
            <a:alphaModFix/>
          </a:blip>
          <a:srcRect/>
          <a:stretch/>
        </p:blipFill>
        <p:spPr>
          <a:xfrm>
            <a:off x="8173089" y="5915248"/>
            <a:ext cx="1430547" cy="730775"/>
          </a:xfrm>
          <a:prstGeom prst="rect">
            <a:avLst/>
          </a:prstGeom>
          <a:noFill/>
          <a:ln>
            <a:noFill/>
          </a:ln>
        </p:spPr>
      </p:pic>
      <p:pic>
        <p:nvPicPr>
          <p:cNvPr id="476" name="Google Shape;476;p4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77" name="Google Shape;477;p4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78" name="Google Shape;478;p4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79" name="Google Shape;479;p46"/>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80" name="Google Shape;480;p46"/>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1" name="Google Shape;481;p4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82" name="Google Shape;482;p4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83" name="Google Shape;483;p4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84" name="Google Shape;484;p46"/>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6"/>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86" name="Google Shape;486;p46"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487" name="Google Shape;487;p4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B-PACTS -Content Slide">
  <p:cSld name="TB-PACTS -Content Slide">
    <p:spTree>
      <p:nvGrpSpPr>
        <p:cNvPr id="1" name="Shape 488"/>
        <p:cNvGrpSpPr/>
        <p:nvPr/>
      </p:nvGrpSpPr>
      <p:grpSpPr>
        <a:xfrm>
          <a:off x="0" y="0"/>
          <a:ext cx="0" cy="0"/>
          <a:chOff x="0" y="0"/>
          <a:chExt cx="0" cy="0"/>
        </a:xfrm>
      </p:grpSpPr>
      <p:pic>
        <p:nvPicPr>
          <p:cNvPr id="489" name="Google Shape;489;p47" descr="Text&#10;&#10;Description automatically generated"/>
          <p:cNvPicPr preferRelativeResize="0"/>
          <p:nvPr/>
        </p:nvPicPr>
        <p:blipFill rotWithShape="1">
          <a:blip r:embed="rId2">
            <a:alphaModFix/>
          </a:blip>
          <a:srcRect/>
          <a:stretch/>
        </p:blipFill>
        <p:spPr>
          <a:xfrm>
            <a:off x="10370686" y="143350"/>
            <a:ext cx="1198651" cy="716585"/>
          </a:xfrm>
          <a:prstGeom prst="rect">
            <a:avLst/>
          </a:prstGeom>
          <a:noFill/>
          <a:ln>
            <a:noFill/>
          </a:ln>
        </p:spPr>
      </p:pic>
      <p:sp>
        <p:nvSpPr>
          <p:cNvPr id="490" name="Google Shape;490;p47"/>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92" name="Google Shape;492;p4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493" name="Google Shape;493;p47"/>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94" name="Google Shape;494;p4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B-PACTS - Title Slide">
  <p:cSld name="1_TB-PACTS - Title Slide">
    <p:spTree>
      <p:nvGrpSpPr>
        <p:cNvPr id="1" name="Shape 495"/>
        <p:cNvGrpSpPr/>
        <p:nvPr/>
      </p:nvGrpSpPr>
      <p:grpSpPr>
        <a:xfrm>
          <a:off x="0" y="0"/>
          <a:ext cx="0" cy="0"/>
          <a:chOff x="0" y="0"/>
          <a:chExt cx="0" cy="0"/>
        </a:xfrm>
      </p:grpSpPr>
      <p:pic>
        <p:nvPicPr>
          <p:cNvPr id="496" name="Google Shape;496;p48" descr="Text&#10;&#10;Description automatically generated"/>
          <p:cNvPicPr preferRelativeResize="0"/>
          <p:nvPr/>
        </p:nvPicPr>
        <p:blipFill rotWithShape="1">
          <a:blip r:embed="rId2">
            <a:alphaModFix/>
          </a:blip>
          <a:srcRect/>
          <a:stretch/>
        </p:blipFill>
        <p:spPr>
          <a:xfrm>
            <a:off x="8173089" y="5926369"/>
            <a:ext cx="1430547" cy="715274"/>
          </a:xfrm>
          <a:prstGeom prst="rect">
            <a:avLst/>
          </a:prstGeom>
          <a:noFill/>
          <a:ln>
            <a:noFill/>
          </a:ln>
        </p:spPr>
      </p:pic>
      <p:pic>
        <p:nvPicPr>
          <p:cNvPr id="497" name="Google Shape;497;p4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98" name="Google Shape;498;p4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99" name="Google Shape;499;p4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00" name="Google Shape;500;p48"/>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01" name="Google Shape;501;p48"/>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02" name="Google Shape;502;p4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03" name="Google Shape;503;p4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04" name="Google Shape;504;p4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05" name="Google Shape;505;p48"/>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6" name="Google Shape;506;p48"/>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07" name="Google Shape;507;p48"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508" name="Google Shape;508;p4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B-PACTS -Content Slide">
  <p:cSld name="1_TB-PACTS -Content Slide">
    <p:spTree>
      <p:nvGrpSpPr>
        <p:cNvPr id="1" name="Shape 509"/>
        <p:cNvGrpSpPr/>
        <p:nvPr/>
      </p:nvGrpSpPr>
      <p:grpSpPr>
        <a:xfrm>
          <a:off x="0" y="0"/>
          <a:ext cx="0" cy="0"/>
          <a:chOff x="0" y="0"/>
          <a:chExt cx="0" cy="0"/>
        </a:xfrm>
      </p:grpSpPr>
      <p:pic>
        <p:nvPicPr>
          <p:cNvPr id="510" name="Google Shape;510;p49" descr="Text&#10;&#10;Description automatically generated with medium confidence"/>
          <p:cNvPicPr preferRelativeResize="0"/>
          <p:nvPr/>
        </p:nvPicPr>
        <p:blipFill rotWithShape="1">
          <a:blip r:embed="rId2">
            <a:alphaModFix/>
          </a:blip>
          <a:srcRect/>
          <a:stretch/>
        </p:blipFill>
        <p:spPr>
          <a:xfrm>
            <a:off x="10283828" y="143344"/>
            <a:ext cx="1285509" cy="716584"/>
          </a:xfrm>
          <a:prstGeom prst="rect">
            <a:avLst/>
          </a:prstGeom>
          <a:noFill/>
          <a:ln>
            <a:noFill/>
          </a:ln>
        </p:spPr>
      </p:pic>
      <p:sp>
        <p:nvSpPr>
          <p:cNvPr id="511" name="Google Shape;511;p49"/>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2" name="Google Shape;51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13" name="Google Shape;513;p4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514" name="Google Shape;514;p49"/>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15" name="Google Shape;515;p4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TC - Title Slide">
  <p:cSld name="TTC - Title Slide">
    <p:spTree>
      <p:nvGrpSpPr>
        <p:cNvPr id="1" name="Shape 516"/>
        <p:cNvGrpSpPr/>
        <p:nvPr/>
      </p:nvGrpSpPr>
      <p:grpSpPr>
        <a:xfrm>
          <a:off x="0" y="0"/>
          <a:ext cx="0" cy="0"/>
          <a:chOff x="0" y="0"/>
          <a:chExt cx="0" cy="0"/>
        </a:xfrm>
      </p:grpSpPr>
      <p:pic>
        <p:nvPicPr>
          <p:cNvPr id="517" name="Google Shape;517;p50" descr="Logo&#10;&#10;Description automatically generated with medium confidence"/>
          <p:cNvPicPr preferRelativeResize="0"/>
          <p:nvPr/>
        </p:nvPicPr>
        <p:blipFill rotWithShape="1">
          <a:blip r:embed="rId2">
            <a:alphaModFix/>
          </a:blip>
          <a:srcRect/>
          <a:stretch/>
        </p:blipFill>
        <p:spPr>
          <a:xfrm>
            <a:off x="8401787" y="5915249"/>
            <a:ext cx="1201849" cy="726392"/>
          </a:xfrm>
          <a:prstGeom prst="rect">
            <a:avLst/>
          </a:prstGeom>
          <a:noFill/>
          <a:ln>
            <a:noFill/>
          </a:ln>
        </p:spPr>
      </p:pic>
      <p:pic>
        <p:nvPicPr>
          <p:cNvPr id="518" name="Google Shape;518;p5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19" name="Google Shape;519;p5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20" name="Google Shape;520;p5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21" name="Google Shape;521;p50"/>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22" name="Google Shape;522;p50"/>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23" name="Google Shape;523;p5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24" name="Google Shape;524;p5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25" name="Google Shape;525;p5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26" name="Google Shape;526;p50"/>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7" name="Google Shape;527;p50"/>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28" name="Google Shape;528;p50"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529" name="Google Shape;529;p5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Path EU - Title Slide">
  <p:cSld name="C-Path EU - Title Slide">
    <p:spTree>
      <p:nvGrpSpPr>
        <p:cNvPr id="1" name="Shape 55"/>
        <p:cNvGrpSpPr/>
        <p:nvPr/>
      </p:nvGrpSpPr>
      <p:grpSpPr>
        <a:xfrm>
          <a:off x="0" y="0"/>
          <a:ext cx="0" cy="0"/>
          <a:chOff x="0" y="0"/>
          <a:chExt cx="0" cy="0"/>
        </a:xfrm>
      </p:grpSpPr>
      <p:pic>
        <p:nvPicPr>
          <p:cNvPr id="56" name="Google Shape;56;p6" descr="Text&#10;&#10;Description automatically generated"/>
          <p:cNvPicPr preferRelativeResize="0"/>
          <p:nvPr/>
        </p:nvPicPr>
        <p:blipFill rotWithShape="1">
          <a:blip r:embed="rId2">
            <a:alphaModFix/>
          </a:blip>
          <a:srcRect/>
          <a:stretch/>
        </p:blipFill>
        <p:spPr>
          <a:xfrm>
            <a:off x="8705911" y="5821703"/>
            <a:ext cx="3211452" cy="821534"/>
          </a:xfrm>
          <a:prstGeom prst="rect">
            <a:avLst/>
          </a:prstGeom>
          <a:noFill/>
          <a:ln>
            <a:noFill/>
          </a:ln>
        </p:spPr>
      </p:pic>
      <p:pic>
        <p:nvPicPr>
          <p:cNvPr id="57" name="Google Shape;57;p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8" name="Google Shape;58;p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9" name="Google Shape;59;p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60" name="Google Shape;60;p6"/>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1" name="Google Shape;61;p6"/>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2" name="Google Shape;62;p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63" name="Google Shape;63;p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64" name="Google Shape;64;p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65" name="Google Shape;65;p6"/>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6"/>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TC - Content Slide">
  <p:cSld name="TTC - Content Slide">
    <p:spTree>
      <p:nvGrpSpPr>
        <p:cNvPr id="1" name="Shape 530"/>
        <p:cNvGrpSpPr/>
        <p:nvPr/>
      </p:nvGrpSpPr>
      <p:grpSpPr>
        <a:xfrm>
          <a:off x="0" y="0"/>
          <a:ext cx="0" cy="0"/>
          <a:chOff x="0" y="0"/>
          <a:chExt cx="0" cy="0"/>
        </a:xfrm>
      </p:grpSpPr>
      <p:pic>
        <p:nvPicPr>
          <p:cNvPr id="531" name="Google Shape;531;p51" descr="Text&#10;&#10;Description automatically generated"/>
          <p:cNvPicPr preferRelativeResize="0"/>
          <p:nvPr/>
        </p:nvPicPr>
        <p:blipFill rotWithShape="1">
          <a:blip r:embed="rId2">
            <a:alphaModFix/>
          </a:blip>
          <a:srcRect/>
          <a:stretch/>
        </p:blipFill>
        <p:spPr>
          <a:xfrm>
            <a:off x="10457544" y="143350"/>
            <a:ext cx="1111793" cy="716585"/>
          </a:xfrm>
          <a:prstGeom prst="rect">
            <a:avLst/>
          </a:prstGeom>
          <a:noFill/>
          <a:ln>
            <a:noFill/>
          </a:ln>
        </p:spPr>
      </p:pic>
      <p:sp>
        <p:nvSpPr>
          <p:cNvPr id="532" name="Google Shape;532;p51"/>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3" name="Google Shape;53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34" name="Google Shape;534;p5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535" name="Google Shape;535;p51"/>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36" name="Google Shape;536;p5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OMI-T1D - Title Slide">
  <p:cSld name="TOMI-T1D - Title Slide">
    <p:spTree>
      <p:nvGrpSpPr>
        <p:cNvPr id="1" name="Shape 537"/>
        <p:cNvGrpSpPr/>
        <p:nvPr/>
      </p:nvGrpSpPr>
      <p:grpSpPr>
        <a:xfrm>
          <a:off x="0" y="0"/>
          <a:ext cx="0" cy="0"/>
          <a:chOff x="0" y="0"/>
          <a:chExt cx="0" cy="0"/>
        </a:xfrm>
      </p:grpSpPr>
      <p:pic>
        <p:nvPicPr>
          <p:cNvPr id="538" name="Google Shape;538;p52" descr="Text&#10;&#10;Description automatically generated"/>
          <p:cNvPicPr preferRelativeResize="0"/>
          <p:nvPr/>
        </p:nvPicPr>
        <p:blipFill rotWithShape="1">
          <a:blip r:embed="rId2">
            <a:alphaModFix/>
          </a:blip>
          <a:srcRect/>
          <a:stretch/>
        </p:blipFill>
        <p:spPr>
          <a:xfrm>
            <a:off x="8344558" y="5915249"/>
            <a:ext cx="1259078" cy="726392"/>
          </a:xfrm>
          <a:prstGeom prst="rect">
            <a:avLst/>
          </a:prstGeom>
          <a:noFill/>
          <a:ln>
            <a:noFill/>
          </a:ln>
        </p:spPr>
      </p:pic>
      <p:pic>
        <p:nvPicPr>
          <p:cNvPr id="539" name="Google Shape;539;p5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40" name="Google Shape;540;p5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41" name="Google Shape;541;p5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42" name="Google Shape;542;p5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43" name="Google Shape;543;p5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44" name="Google Shape;544;p5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45" name="Google Shape;545;p5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46" name="Google Shape;546;p5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47" name="Google Shape;547;p5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8" name="Google Shape;548;p5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49" name="Google Shape;549;p52"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550" name="Google Shape;550;p5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OMI-T1D - Content Slide">
  <p:cSld name="TOMI-T1D - Content Slide">
    <p:spTree>
      <p:nvGrpSpPr>
        <p:cNvPr id="1" name="Shape 551"/>
        <p:cNvGrpSpPr/>
        <p:nvPr/>
      </p:nvGrpSpPr>
      <p:grpSpPr>
        <a:xfrm>
          <a:off x="0" y="0"/>
          <a:ext cx="0" cy="0"/>
          <a:chOff x="0" y="0"/>
          <a:chExt cx="0" cy="0"/>
        </a:xfrm>
      </p:grpSpPr>
      <p:pic>
        <p:nvPicPr>
          <p:cNvPr id="552" name="Google Shape;552;p53" descr="Text&#10;&#10;Description automatically generated"/>
          <p:cNvPicPr preferRelativeResize="0"/>
          <p:nvPr/>
        </p:nvPicPr>
        <p:blipFill rotWithShape="1">
          <a:blip r:embed="rId2">
            <a:alphaModFix/>
          </a:blip>
          <a:srcRect/>
          <a:stretch/>
        </p:blipFill>
        <p:spPr>
          <a:xfrm>
            <a:off x="10444516" y="143339"/>
            <a:ext cx="1124821" cy="716585"/>
          </a:xfrm>
          <a:prstGeom prst="rect">
            <a:avLst/>
          </a:prstGeom>
          <a:noFill/>
          <a:ln>
            <a:noFill/>
          </a:ln>
        </p:spPr>
      </p:pic>
      <p:sp>
        <p:nvSpPr>
          <p:cNvPr id="553" name="Google Shape;553;p5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4" name="Google Shape;55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55" name="Google Shape;555;p5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556" name="Google Shape;556;p5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57" name="Google Shape;557;p5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1D - Title Slide">
  <p:cSld name="T1D - Title Slide">
    <p:spTree>
      <p:nvGrpSpPr>
        <p:cNvPr id="1" name="Shape 558"/>
        <p:cNvGrpSpPr/>
        <p:nvPr/>
      </p:nvGrpSpPr>
      <p:grpSpPr>
        <a:xfrm>
          <a:off x="0" y="0"/>
          <a:ext cx="0" cy="0"/>
          <a:chOff x="0" y="0"/>
          <a:chExt cx="0" cy="0"/>
        </a:xfrm>
      </p:grpSpPr>
      <p:pic>
        <p:nvPicPr>
          <p:cNvPr id="559" name="Google Shape;559;p54"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560" name="Google Shape;560;p5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61" name="Google Shape;561;p5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62" name="Google Shape;562;p5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63" name="Google Shape;563;p5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4" name="Google Shape;564;p54"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565" name="Google Shape;565;p5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66" name="Google Shape;566;p5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67" name="Google Shape;567;p5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8" name="Google Shape;568;p5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69" name="Google Shape;569;p54"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pic>
        <p:nvPicPr>
          <p:cNvPr id="570" name="Google Shape;570;p54" descr="Logo&#10;&#10;Description automatically generated"/>
          <p:cNvPicPr preferRelativeResize="0"/>
          <p:nvPr/>
        </p:nvPicPr>
        <p:blipFill rotWithShape="1">
          <a:blip r:embed="rId4">
            <a:alphaModFix/>
          </a:blip>
          <a:srcRect/>
          <a:stretch/>
        </p:blipFill>
        <p:spPr>
          <a:xfrm>
            <a:off x="8643918" y="5915249"/>
            <a:ext cx="959718" cy="726392"/>
          </a:xfrm>
          <a:prstGeom prst="rect">
            <a:avLst/>
          </a:prstGeom>
          <a:noFill/>
          <a:ln>
            <a:noFill/>
          </a:ln>
        </p:spPr>
      </p:pic>
      <p:sp>
        <p:nvSpPr>
          <p:cNvPr id="571" name="Google Shape;571;p5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1D - Content Slide">
  <p:cSld name="T1D - Content Slide">
    <p:spTree>
      <p:nvGrpSpPr>
        <p:cNvPr id="1" name="Shape 572"/>
        <p:cNvGrpSpPr/>
        <p:nvPr/>
      </p:nvGrpSpPr>
      <p:grpSpPr>
        <a:xfrm>
          <a:off x="0" y="0"/>
          <a:ext cx="0" cy="0"/>
          <a:chOff x="0" y="0"/>
          <a:chExt cx="0" cy="0"/>
        </a:xfrm>
      </p:grpSpPr>
      <p:pic>
        <p:nvPicPr>
          <p:cNvPr id="573" name="Google Shape;573;p55" descr="Text&#10;&#10;Description automatically generated"/>
          <p:cNvPicPr preferRelativeResize="0"/>
          <p:nvPr/>
        </p:nvPicPr>
        <p:blipFill rotWithShape="1">
          <a:blip r:embed="rId2">
            <a:alphaModFix/>
          </a:blip>
          <a:srcRect/>
          <a:stretch/>
        </p:blipFill>
        <p:spPr>
          <a:xfrm>
            <a:off x="10441660" y="134943"/>
            <a:ext cx="1124821" cy="724982"/>
          </a:xfrm>
          <a:prstGeom prst="rect">
            <a:avLst/>
          </a:prstGeom>
          <a:noFill/>
          <a:ln>
            <a:noFill/>
          </a:ln>
        </p:spPr>
      </p:pic>
      <p:sp>
        <p:nvSpPr>
          <p:cNvPr id="574" name="Google Shape;574;p5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5" name="Google Shape;575;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76" name="Google Shape;576;p5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577" name="Google Shape;577;p5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78" name="Google Shape;578;p5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728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Path EU - Content Slide">
  <p:cSld name="C-Path EU - Content Slide">
    <p:spTree>
      <p:nvGrpSpPr>
        <p:cNvPr id="1" name="Shape 68"/>
        <p:cNvGrpSpPr/>
        <p:nvPr/>
      </p:nvGrpSpPr>
      <p:grpSpPr>
        <a:xfrm>
          <a:off x="0" y="0"/>
          <a:ext cx="0" cy="0"/>
          <a:chOff x="0" y="0"/>
          <a:chExt cx="0" cy="0"/>
        </a:xfrm>
      </p:grpSpPr>
      <p:pic>
        <p:nvPicPr>
          <p:cNvPr id="69" name="Google Shape;69;p7" descr="Text&#10;&#10;Description automatically generated"/>
          <p:cNvPicPr preferRelativeResize="0"/>
          <p:nvPr/>
        </p:nvPicPr>
        <p:blipFill rotWithShape="1">
          <a:blip r:embed="rId2">
            <a:alphaModFix/>
          </a:blip>
          <a:srcRect/>
          <a:stretch/>
        </p:blipFill>
        <p:spPr>
          <a:xfrm>
            <a:off x="8357885" y="39270"/>
            <a:ext cx="3211452" cy="821534"/>
          </a:xfrm>
          <a:prstGeom prst="rect">
            <a:avLst/>
          </a:prstGeom>
          <a:noFill/>
          <a:ln>
            <a:noFill/>
          </a:ln>
        </p:spPr>
      </p:pic>
      <p:sp>
        <p:nvSpPr>
          <p:cNvPr id="70" name="Google Shape;70;p7"/>
          <p:cNvSpPr txBox="1">
            <a:spLocks noGrp="1"/>
          </p:cNvSpPr>
          <p:nvPr>
            <p:ph type="title"/>
          </p:nvPr>
        </p:nvSpPr>
        <p:spPr>
          <a:xfrm>
            <a:off x="622663" y="14382"/>
            <a:ext cx="7581770" cy="78329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72" name="Google Shape;72;p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73" name="Google Shape;73;p7"/>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4" name="Google Shape;74;p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mDR - Title Slide">
  <p:cSld name="BmDR - Title Slide">
    <p:spTree>
      <p:nvGrpSpPr>
        <p:cNvPr id="1" name="Shape 75"/>
        <p:cNvGrpSpPr/>
        <p:nvPr/>
      </p:nvGrpSpPr>
      <p:grpSpPr>
        <a:xfrm>
          <a:off x="0" y="0"/>
          <a:ext cx="0" cy="0"/>
          <a:chOff x="0" y="0"/>
          <a:chExt cx="0" cy="0"/>
        </a:xfrm>
      </p:grpSpPr>
      <p:pic>
        <p:nvPicPr>
          <p:cNvPr id="76" name="Google Shape;76;p8" descr="Logo, company name&#10;&#10;Description automatically generated"/>
          <p:cNvPicPr preferRelativeResize="0"/>
          <p:nvPr/>
        </p:nvPicPr>
        <p:blipFill rotWithShape="1">
          <a:blip r:embed="rId2">
            <a:alphaModFix/>
          </a:blip>
          <a:srcRect/>
          <a:stretch/>
        </p:blipFill>
        <p:spPr>
          <a:xfrm>
            <a:off x="8501630" y="5912244"/>
            <a:ext cx="1104998" cy="726393"/>
          </a:xfrm>
          <a:prstGeom prst="rect">
            <a:avLst/>
          </a:prstGeom>
          <a:noFill/>
          <a:ln>
            <a:noFill/>
          </a:ln>
        </p:spPr>
      </p:pic>
      <p:pic>
        <p:nvPicPr>
          <p:cNvPr id="77" name="Google Shape;77;p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78" name="Google Shape;78;p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79" name="Google Shape;79;p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80" name="Google Shape;80;p8"/>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81" name="Google Shape;81;p8"/>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 name="Google Shape;82;p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83" name="Google Shape;83;p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84" name="Google Shape;84;p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85" name="Google Shape;85;p8"/>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8"/>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7" name="Google Shape;87;p8"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88" name="Google Shape;88;p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mDR - Content Slide">
  <p:cSld name="BmDR - Content Slide">
    <p:spTree>
      <p:nvGrpSpPr>
        <p:cNvPr id="1" name="Shape 89"/>
        <p:cNvGrpSpPr/>
        <p:nvPr/>
      </p:nvGrpSpPr>
      <p:grpSpPr>
        <a:xfrm>
          <a:off x="0" y="0"/>
          <a:ext cx="0" cy="0"/>
          <a:chOff x="0" y="0"/>
          <a:chExt cx="0" cy="0"/>
        </a:xfrm>
      </p:grpSpPr>
      <p:pic>
        <p:nvPicPr>
          <p:cNvPr id="90" name="Google Shape;90;p9" descr="A picture containing text, sign&#10;&#10;Description automatically generated"/>
          <p:cNvPicPr preferRelativeResize="0"/>
          <p:nvPr/>
        </p:nvPicPr>
        <p:blipFill rotWithShape="1">
          <a:blip r:embed="rId2">
            <a:alphaModFix/>
          </a:blip>
          <a:srcRect/>
          <a:stretch/>
        </p:blipFill>
        <p:spPr>
          <a:xfrm>
            <a:off x="10434839" y="140086"/>
            <a:ext cx="1109401" cy="715044"/>
          </a:xfrm>
          <a:prstGeom prst="rect">
            <a:avLst/>
          </a:prstGeom>
          <a:noFill/>
          <a:ln>
            <a:noFill/>
          </a:ln>
        </p:spPr>
      </p:pic>
      <p:sp>
        <p:nvSpPr>
          <p:cNvPr id="91" name="Google Shape;91;p9"/>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93" name="Google Shape;93;p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94" name="Google Shape;94;p9"/>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5" name="Google Shape;95;p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PAD - Title Slide">
  <p:cSld name="CPAD - Title Slide">
    <p:spTree>
      <p:nvGrpSpPr>
        <p:cNvPr id="1" name="Shape 96"/>
        <p:cNvGrpSpPr/>
        <p:nvPr/>
      </p:nvGrpSpPr>
      <p:grpSpPr>
        <a:xfrm>
          <a:off x="0" y="0"/>
          <a:ext cx="0" cy="0"/>
          <a:chOff x="0" y="0"/>
          <a:chExt cx="0" cy="0"/>
        </a:xfrm>
      </p:grpSpPr>
      <p:pic>
        <p:nvPicPr>
          <p:cNvPr id="97" name="Google Shape;97;p10" descr="A picture containing text, sign&#10;&#10;Description automatically generated"/>
          <p:cNvPicPr preferRelativeResize="0"/>
          <p:nvPr/>
        </p:nvPicPr>
        <p:blipFill rotWithShape="1">
          <a:blip r:embed="rId2">
            <a:alphaModFix/>
          </a:blip>
          <a:srcRect/>
          <a:stretch/>
        </p:blipFill>
        <p:spPr>
          <a:xfrm>
            <a:off x="8435595" y="5912243"/>
            <a:ext cx="1171033" cy="726393"/>
          </a:xfrm>
          <a:prstGeom prst="rect">
            <a:avLst/>
          </a:prstGeom>
          <a:noFill/>
          <a:ln>
            <a:noFill/>
          </a:ln>
        </p:spPr>
      </p:pic>
      <p:pic>
        <p:nvPicPr>
          <p:cNvPr id="98" name="Google Shape;98;p1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99" name="Google Shape;99;p1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00" name="Google Shape;100;p1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01" name="Google Shape;101;p10"/>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02" name="Google Shape;102;p10"/>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3" name="Google Shape;103;p1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04" name="Google Shape;104;p1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05" name="Google Shape;105;p1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06" name="Google Shape;106;p10"/>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10"/>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8" name="Google Shape;108;p10"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109" name="Google Shape;109;p1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9D7"/>
              </a:buClr>
              <a:buSzPts val="4400"/>
              <a:buFont typeface="Calibri"/>
              <a:buNone/>
              <a:defRPr sz="4400" b="0" i="0" u="none" strike="noStrike" cap="none">
                <a:solidFill>
                  <a:srgbClr val="0079D7"/>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cinfo@c-path.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6"/>
          <p:cNvSpPr txBox="1"/>
          <p:nvPr/>
        </p:nvSpPr>
        <p:spPr>
          <a:xfrm>
            <a:off x="169863" y="5083725"/>
            <a:ext cx="11747400" cy="674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None/>
            </a:pPr>
            <a:r>
              <a:rPr lang="en-GB" sz="3200" b="1" dirty="0">
                <a:solidFill>
                  <a:srgbClr val="FFFFFF"/>
                </a:solidFill>
                <a:latin typeface="Calibri"/>
                <a:ea typeface="Calibri"/>
                <a:cs typeface="Calibri"/>
                <a:sym typeface="Calibri"/>
              </a:rPr>
              <a:t>INC Key Messaging for Parents</a:t>
            </a:r>
            <a:endParaRPr sz="3200" b="1" dirty="0">
              <a:solidFill>
                <a:srgbClr val="0079D7"/>
              </a:solidFill>
              <a:latin typeface="Calibri"/>
              <a:ea typeface="Calibri"/>
              <a:cs typeface="Calibri"/>
              <a:sym typeface="Calibri"/>
            </a:endParaRPr>
          </a:p>
        </p:txBody>
      </p:sp>
      <p:sp>
        <p:nvSpPr>
          <p:cNvPr id="584" name="Google Shape;584;p5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1</a:t>
            </a:fld>
            <a:endParaRPr/>
          </a:p>
        </p:txBody>
      </p:sp>
      <p:sp>
        <p:nvSpPr>
          <p:cNvPr id="3" name="TextBox 2">
            <a:extLst>
              <a:ext uri="{FF2B5EF4-FFF2-40B4-BE49-F238E27FC236}">
                <a16:creationId xmlns:a16="http://schemas.microsoft.com/office/drawing/2014/main" id="{0694A8BB-509A-465C-A791-745963477470}"/>
              </a:ext>
            </a:extLst>
          </p:cNvPr>
          <p:cNvSpPr txBox="1"/>
          <p:nvPr/>
        </p:nvSpPr>
        <p:spPr>
          <a:xfrm>
            <a:off x="167208" y="5808568"/>
            <a:ext cx="735362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C00000"/>
                </a:solidFill>
              </a:rPr>
              <a:t>These key messages are intended to be used </a:t>
            </a:r>
            <a:r>
              <a:rPr lang="en-US" b="1" u="sng" dirty="0">
                <a:solidFill>
                  <a:srgbClr val="C00000"/>
                </a:solidFill>
              </a:rPr>
              <a:t>AS IS </a:t>
            </a:r>
            <a:r>
              <a:rPr lang="en-US" b="1" dirty="0">
                <a:solidFill>
                  <a:srgbClr val="C00000"/>
                </a:solidFill>
              </a:rPr>
              <a:t>to keep messages about INC and its topics, i.e., NAESS, long-term outcomes and neonatal seizures consistent. If you’d like to make modifications, please email </a:t>
            </a:r>
            <a:r>
              <a:rPr lang="en-US" b="1" dirty="0">
                <a:solidFill>
                  <a:srgbClr val="C00000"/>
                </a:solidFill>
                <a:hlinkClick r:id="rId3">
                  <a:extLst>
                    <a:ext uri="{A12FA001-AC4F-418D-AE19-62706E023703}">
                      <ahyp:hlinkClr xmlns:ahyp="http://schemas.microsoft.com/office/drawing/2018/hyperlinkcolor" val="tx"/>
                    </a:ext>
                  </a:extLst>
                </a:hlinkClick>
              </a:rPr>
              <a:t>incinfo@c-path.org</a:t>
            </a:r>
            <a:r>
              <a:rPr lang="en-US" b="1" dirty="0">
                <a:solidFill>
                  <a:srgbClr val="C00000"/>
                </a:solidFill>
              </a:rPr>
              <a:t> with your requests/ideas.</a:t>
            </a:r>
          </a:p>
          <a:p>
            <a:pPr algn="l"/>
            <a:endParaRPr lang="en-US" b="1"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57"/>
          <p:cNvSpPr txBox="1"/>
          <p:nvPr/>
        </p:nvSpPr>
        <p:spPr>
          <a:xfrm>
            <a:off x="622663" y="103832"/>
            <a:ext cx="8606100" cy="78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GB" sz="3200">
                <a:solidFill>
                  <a:srgbClr val="0070C0"/>
                </a:solidFill>
                <a:latin typeface="Roboto Black"/>
                <a:ea typeface="Roboto Black"/>
                <a:cs typeface="Roboto Black"/>
                <a:sym typeface="Roboto Black"/>
              </a:rPr>
              <a:t>INC: NAESS</a:t>
            </a:r>
            <a:endParaRPr sz="3200">
              <a:solidFill>
                <a:srgbClr val="0079D7"/>
              </a:solidFill>
              <a:latin typeface="Roboto Black"/>
              <a:ea typeface="Roboto Black"/>
              <a:cs typeface="Roboto Black"/>
              <a:sym typeface="Roboto Black"/>
            </a:endParaRPr>
          </a:p>
        </p:txBody>
      </p:sp>
      <p:cxnSp>
        <p:nvCxnSpPr>
          <p:cNvPr id="590" name="Google Shape;590;p57"/>
          <p:cNvCxnSpPr/>
          <p:nvPr/>
        </p:nvCxnSpPr>
        <p:spPr>
          <a:xfrm>
            <a:off x="5357550" y="2322825"/>
            <a:ext cx="0" cy="676200"/>
          </a:xfrm>
          <a:prstGeom prst="straightConnector1">
            <a:avLst/>
          </a:prstGeom>
          <a:noFill/>
          <a:ln w="76200" cap="flat" cmpd="sng">
            <a:solidFill>
              <a:schemeClr val="accent5"/>
            </a:solidFill>
            <a:prstDash val="solid"/>
            <a:round/>
            <a:headEnd type="none" w="med" len="med"/>
            <a:tailEnd type="none" w="med" len="med"/>
          </a:ln>
        </p:spPr>
      </p:cxnSp>
      <p:cxnSp>
        <p:nvCxnSpPr>
          <p:cNvPr id="591" name="Google Shape;591;p57"/>
          <p:cNvCxnSpPr/>
          <p:nvPr/>
        </p:nvCxnSpPr>
        <p:spPr>
          <a:xfrm>
            <a:off x="5357550" y="3276600"/>
            <a:ext cx="0" cy="941700"/>
          </a:xfrm>
          <a:prstGeom prst="straightConnector1">
            <a:avLst/>
          </a:prstGeom>
          <a:noFill/>
          <a:ln w="76200" cap="flat" cmpd="sng">
            <a:solidFill>
              <a:schemeClr val="accent5"/>
            </a:solidFill>
            <a:prstDash val="solid"/>
            <a:round/>
            <a:headEnd type="none" w="med" len="med"/>
            <a:tailEnd type="none" w="med" len="med"/>
          </a:ln>
        </p:spPr>
      </p:cxnSp>
      <p:cxnSp>
        <p:nvCxnSpPr>
          <p:cNvPr id="592" name="Google Shape;592;p57"/>
          <p:cNvCxnSpPr/>
          <p:nvPr/>
        </p:nvCxnSpPr>
        <p:spPr>
          <a:xfrm>
            <a:off x="5357550" y="4454525"/>
            <a:ext cx="3600" cy="836700"/>
          </a:xfrm>
          <a:prstGeom prst="straightConnector1">
            <a:avLst/>
          </a:prstGeom>
          <a:noFill/>
          <a:ln w="76200" cap="flat" cmpd="sng">
            <a:solidFill>
              <a:schemeClr val="accent5"/>
            </a:solidFill>
            <a:prstDash val="solid"/>
            <a:round/>
            <a:headEnd type="none" w="med" len="med"/>
            <a:tailEnd type="none" w="med" len="med"/>
          </a:ln>
        </p:spPr>
      </p:cxnSp>
      <p:cxnSp>
        <p:nvCxnSpPr>
          <p:cNvPr id="593" name="Google Shape;593;p57"/>
          <p:cNvCxnSpPr/>
          <p:nvPr/>
        </p:nvCxnSpPr>
        <p:spPr>
          <a:xfrm>
            <a:off x="622650" y="936088"/>
            <a:ext cx="10950300" cy="0"/>
          </a:xfrm>
          <a:prstGeom prst="straightConnector1">
            <a:avLst/>
          </a:prstGeom>
          <a:noFill/>
          <a:ln w="19050" cap="flat" cmpd="sng">
            <a:solidFill>
              <a:srgbClr val="0070C0"/>
            </a:solidFill>
            <a:prstDash val="solid"/>
            <a:round/>
            <a:headEnd type="none" w="med" len="med"/>
            <a:tailEnd type="none" w="med" len="med"/>
          </a:ln>
        </p:spPr>
      </p:cxnSp>
      <p:pic>
        <p:nvPicPr>
          <p:cNvPr id="594" name="Google Shape;594;p57"/>
          <p:cNvPicPr preferRelativeResize="0"/>
          <p:nvPr/>
        </p:nvPicPr>
        <p:blipFill>
          <a:blip r:embed="rId3">
            <a:alphaModFix/>
          </a:blip>
          <a:stretch>
            <a:fillRect/>
          </a:stretch>
        </p:blipFill>
        <p:spPr>
          <a:xfrm>
            <a:off x="97550" y="1072349"/>
            <a:ext cx="5017250" cy="5017250"/>
          </a:xfrm>
          <a:prstGeom prst="rect">
            <a:avLst/>
          </a:prstGeom>
          <a:noFill/>
          <a:ln>
            <a:noFill/>
          </a:ln>
        </p:spPr>
      </p:pic>
      <p:sp>
        <p:nvSpPr>
          <p:cNvPr id="595" name="Google Shape;595;p57"/>
          <p:cNvSpPr txBox="1"/>
          <p:nvPr/>
        </p:nvSpPr>
        <p:spPr>
          <a:xfrm>
            <a:off x="5524100" y="2254800"/>
            <a:ext cx="6129300" cy="3241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GB" sz="2000">
                <a:solidFill>
                  <a:srgbClr val="0B5394"/>
                </a:solidFill>
                <a:latin typeface="Calibri"/>
                <a:ea typeface="Calibri"/>
                <a:cs typeface="Calibri"/>
                <a:sym typeface="Calibri"/>
              </a:rPr>
              <a:t>The scaling of the NAESS model clarifies safety reporting criteria, therefore reducing subjectivity in severity assessments and increasing the overall safety of each baby enrolled in a clinical trial.  ​</a:t>
            </a:r>
            <a:endParaRPr sz="20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endParaRPr sz="20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2000">
                <a:solidFill>
                  <a:srgbClr val="0B5394"/>
                </a:solidFill>
                <a:latin typeface="Calibri"/>
                <a:ea typeface="Calibri"/>
                <a:cs typeface="Calibri"/>
                <a:sym typeface="Calibri"/>
              </a:rPr>
              <a:t>Parents may recognize a change in their infant’s baseline condition. Engaging parent participation in clinical care and clinical trial reporting of adverse events further increases the overall safety of all infants, including those enrolled in a clinical research trial.</a:t>
            </a:r>
            <a:endParaRPr sz="2000">
              <a:solidFill>
                <a:srgbClr val="0A446E"/>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63"/>
          <p:cNvSpPr txBox="1"/>
          <p:nvPr/>
        </p:nvSpPr>
        <p:spPr>
          <a:xfrm>
            <a:off x="622663" y="103832"/>
            <a:ext cx="8606100" cy="78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GB" sz="3200">
                <a:solidFill>
                  <a:srgbClr val="0070C0"/>
                </a:solidFill>
                <a:latin typeface="Roboto Black"/>
                <a:ea typeface="Roboto Black"/>
                <a:cs typeface="Roboto Black"/>
                <a:sym typeface="Roboto Black"/>
              </a:rPr>
              <a:t>INC: Long-Term Outcomes</a:t>
            </a:r>
            <a:endParaRPr sz="3200">
              <a:solidFill>
                <a:srgbClr val="0079D7"/>
              </a:solidFill>
              <a:latin typeface="Roboto Black"/>
              <a:ea typeface="Roboto Black"/>
              <a:cs typeface="Roboto Black"/>
              <a:sym typeface="Roboto Black"/>
            </a:endParaRPr>
          </a:p>
        </p:txBody>
      </p:sp>
      <p:sp>
        <p:nvSpPr>
          <p:cNvPr id="658" name="Google Shape;658;p63"/>
          <p:cNvSpPr txBox="1"/>
          <p:nvPr/>
        </p:nvSpPr>
        <p:spPr>
          <a:xfrm>
            <a:off x="5539100" y="1610921"/>
            <a:ext cx="6030300" cy="4243500"/>
          </a:xfrm>
          <a:prstGeom prst="rect">
            <a:avLst/>
          </a:prstGeom>
          <a:noFill/>
          <a:ln>
            <a:noFill/>
          </a:ln>
        </p:spPr>
        <p:txBody>
          <a:bodyPr spcFirstLastPara="1" wrap="square" lIns="0" tIns="0" rIns="0" bIns="0" anchor="t" anchorCtr="0">
            <a:noAutofit/>
          </a:bodyPr>
          <a:lstStyle/>
          <a:p>
            <a:r>
              <a:rPr lang="en-US" sz="1800" dirty="0">
                <a:solidFill>
                  <a:schemeClr val="accent5">
                    <a:lumMod val="50000"/>
                  </a:schemeClr>
                </a:solidFill>
                <a:latin typeface="Calibri"/>
                <a:ea typeface="Calibri"/>
                <a:sym typeface="Calibri"/>
              </a:rPr>
              <a:t>It is important to include long-term outcomes that are relevant to all stakeholders, including clinicians, regulators and families.</a:t>
            </a:r>
            <a:endParaRPr lang="en-US" sz="1800" dirty="0">
              <a:solidFill>
                <a:schemeClr val="accent5">
                  <a:lumMod val="50000"/>
                </a:schemeClr>
              </a:solidFill>
              <a:latin typeface="Calibri"/>
              <a:ea typeface="Calibri"/>
            </a:endParaRPr>
          </a:p>
          <a:p>
            <a:endParaRPr lang="en-GB" sz="1800" dirty="0">
              <a:solidFill>
                <a:schemeClr val="accent5">
                  <a:lumMod val="50000"/>
                </a:schemeClr>
              </a:solidFill>
              <a:latin typeface="Calibri"/>
              <a:ea typeface="Calibri"/>
            </a:endParaRPr>
          </a:p>
          <a:p>
            <a:r>
              <a:rPr lang="en-US" sz="1800" dirty="0">
                <a:solidFill>
                  <a:schemeClr val="accent5">
                    <a:lumMod val="50000"/>
                  </a:schemeClr>
                </a:solidFill>
                <a:latin typeface="Calibri"/>
                <a:ea typeface="Calibri"/>
                <a:sym typeface="Calibri"/>
              </a:rPr>
              <a:t>The most relevant long-term outcomes might differ across stakeholder groups, but all perspectives are of value to each study.</a:t>
            </a:r>
            <a:endParaRPr lang="en-US" sz="1800" dirty="0">
              <a:solidFill>
                <a:schemeClr val="accent5">
                  <a:lumMod val="50000"/>
                </a:schemeClr>
              </a:solidFill>
              <a:latin typeface="Calibri"/>
              <a:ea typeface="Calibri"/>
            </a:endParaRPr>
          </a:p>
          <a:p>
            <a:endParaRPr lang="en-GB" sz="1800" dirty="0">
              <a:solidFill>
                <a:schemeClr val="accent5">
                  <a:lumMod val="50000"/>
                </a:schemeClr>
              </a:solidFill>
              <a:latin typeface="Calibri"/>
              <a:ea typeface="Calibri"/>
            </a:endParaRPr>
          </a:p>
          <a:p>
            <a:r>
              <a:rPr lang="en-US" sz="1800" dirty="0">
                <a:solidFill>
                  <a:schemeClr val="accent5">
                    <a:lumMod val="50000"/>
                  </a:schemeClr>
                </a:solidFill>
                <a:latin typeface="Calibri"/>
                <a:ea typeface="Calibri"/>
                <a:sym typeface="Calibri"/>
              </a:rPr>
              <a:t>It is important to involve families in clinical study design so that researchers/clinicians can determine if the study is relevant, acceptable and feasible thereby optimizing the risk, benefit, and burden of the trial.</a:t>
            </a:r>
            <a:endParaRPr lang="en-US" sz="1800" dirty="0">
              <a:solidFill>
                <a:schemeClr val="accent5">
                  <a:lumMod val="50000"/>
                </a:schemeClr>
              </a:solidFill>
              <a:latin typeface="Calibri"/>
              <a:ea typeface="Calibri"/>
            </a:endParaRPr>
          </a:p>
          <a:p>
            <a:endParaRPr lang="en-GB" sz="1800" dirty="0">
              <a:solidFill>
                <a:schemeClr val="accent5">
                  <a:lumMod val="50000"/>
                </a:schemeClr>
              </a:solidFill>
              <a:latin typeface="Calibri"/>
              <a:ea typeface="Calibri"/>
            </a:endParaRPr>
          </a:p>
          <a:p>
            <a:r>
              <a:rPr lang="en-US" sz="1800" dirty="0">
                <a:solidFill>
                  <a:schemeClr val="accent5">
                    <a:lumMod val="50000"/>
                  </a:schemeClr>
                </a:solidFill>
                <a:latin typeface="Calibri"/>
                <a:ea typeface="Calibri"/>
                <a:sym typeface="Calibri"/>
              </a:rPr>
              <a:t>Retaining contact with the families throughout the study and during longer term follow-up allows for continued dialogue about the general health of the participants over time as well as more formal evaluations of participants clinical and neurological health status.</a:t>
            </a:r>
            <a:endParaRPr lang="en-US" sz="1800" dirty="0">
              <a:solidFill>
                <a:schemeClr val="accent5">
                  <a:lumMod val="50000"/>
                </a:schemeClr>
              </a:solidFill>
              <a:latin typeface="Calibri"/>
              <a:ea typeface="Calibri"/>
            </a:endParaRPr>
          </a:p>
          <a:p>
            <a:pPr marL="0" lvl="0" indent="0" algn="l">
              <a:lnSpc>
                <a:spcPct val="90000"/>
              </a:lnSpc>
              <a:spcAft>
                <a:spcPts val="0"/>
              </a:spcAft>
              <a:buNone/>
            </a:pPr>
            <a:endParaRPr lang="en-GB" sz="1800" dirty="0">
              <a:solidFill>
                <a:schemeClr val="accent5">
                  <a:lumMod val="50000"/>
                </a:schemeClr>
              </a:solidFill>
              <a:latin typeface="Calibri"/>
              <a:ea typeface="Calibri"/>
              <a:cs typeface="Calibri"/>
            </a:endParaRPr>
          </a:p>
          <a:p>
            <a:pPr marL="0" lvl="0" indent="0" algn="l" rtl="0">
              <a:lnSpc>
                <a:spcPct val="90000"/>
              </a:lnSpc>
              <a:spcBef>
                <a:spcPts val="1000"/>
              </a:spcBef>
              <a:spcAft>
                <a:spcPts val="0"/>
              </a:spcAft>
              <a:buNone/>
            </a:pPr>
            <a:endParaRPr sz="1800" dirty="0">
              <a:solidFill>
                <a:schemeClr val="accent5">
                  <a:lumMod val="50000"/>
                </a:schemeClr>
              </a:solidFill>
              <a:latin typeface="Calibri"/>
              <a:ea typeface="Calibri"/>
              <a:cs typeface="Calibri"/>
            </a:endParaRPr>
          </a:p>
        </p:txBody>
      </p:sp>
      <p:cxnSp>
        <p:nvCxnSpPr>
          <p:cNvPr id="659" name="Google Shape;659;p63"/>
          <p:cNvCxnSpPr/>
          <p:nvPr/>
        </p:nvCxnSpPr>
        <p:spPr>
          <a:xfrm>
            <a:off x="5344744" y="1606850"/>
            <a:ext cx="0" cy="582700"/>
          </a:xfrm>
          <a:prstGeom prst="straightConnector1">
            <a:avLst/>
          </a:prstGeom>
          <a:noFill/>
          <a:ln w="76200" cap="flat" cmpd="sng">
            <a:solidFill>
              <a:schemeClr val="accent5"/>
            </a:solidFill>
            <a:prstDash val="solid"/>
            <a:round/>
            <a:headEnd type="none" w="med" len="med"/>
            <a:tailEnd type="none" w="med" len="med"/>
          </a:ln>
        </p:spPr>
      </p:cxnSp>
      <p:cxnSp>
        <p:nvCxnSpPr>
          <p:cNvPr id="660" name="Google Shape;660;p63"/>
          <p:cNvCxnSpPr/>
          <p:nvPr/>
        </p:nvCxnSpPr>
        <p:spPr>
          <a:xfrm>
            <a:off x="5357550" y="2475225"/>
            <a:ext cx="0" cy="676200"/>
          </a:xfrm>
          <a:prstGeom prst="straightConnector1">
            <a:avLst/>
          </a:prstGeom>
          <a:noFill/>
          <a:ln w="76200" cap="flat" cmpd="sng">
            <a:solidFill>
              <a:schemeClr val="accent5"/>
            </a:solidFill>
            <a:prstDash val="solid"/>
            <a:round/>
            <a:headEnd type="none" w="med" len="med"/>
            <a:tailEnd type="none" w="med" len="med"/>
          </a:ln>
        </p:spPr>
      </p:cxnSp>
      <p:cxnSp>
        <p:nvCxnSpPr>
          <p:cNvPr id="661" name="Google Shape;661;p63"/>
          <p:cNvCxnSpPr/>
          <p:nvPr/>
        </p:nvCxnSpPr>
        <p:spPr>
          <a:xfrm>
            <a:off x="5351147" y="3429000"/>
            <a:ext cx="6403" cy="1095380"/>
          </a:xfrm>
          <a:prstGeom prst="straightConnector1">
            <a:avLst/>
          </a:prstGeom>
          <a:noFill/>
          <a:ln w="76200" cap="flat" cmpd="sng">
            <a:solidFill>
              <a:schemeClr val="accent5"/>
            </a:solidFill>
            <a:prstDash val="solid"/>
            <a:round/>
            <a:headEnd type="none" w="med" len="med"/>
            <a:tailEnd type="none" w="med" len="med"/>
          </a:ln>
        </p:spPr>
      </p:cxnSp>
      <p:cxnSp>
        <p:nvCxnSpPr>
          <p:cNvPr id="662" name="Google Shape;662;p63"/>
          <p:cNvCxnSpPr/>
          <p:nvPr/>
        </p:nvCxnSpPr>
        <p:spPr>
          <a:xfrm>
            <a:off x="5351147" y="4882269"/>
            <a:ext cx="0" cy="1213947"/>
          </a:xfrm>
          <a:prstGeom prst="straightConnector1">
            <a:avLst/>
          </a:prstGeom>
          <a:noFill/>
          <a:ln w="76200" cap="flat" cmpd="sng">
            <a:solidFill>
              <a:schemeClr val="accent5"/>
            </a:solidFill>
            <a:prstDash val="solid"/>
            <a:round/>
            <a:headEnd type="none" w="med" len="med"/>
            <a:tailEnd type="none" w="med" len="med"/>
          </a:ln>
        </p:spPr>
      </p:cxnSp>
      <p:cxnSp>
        <p:nvCxnSpPr>
          <p:cNvPr id="663" name="Google Shape;663;p63"/>
          <p:cNvCxnSpPr/>
          <p:nvPr/>
        </p:nvCxnSpPr>
        <p:spPr>
          <a:xfrm>
            <a:off x="622650" y="936088"/>
            <a:ext cx="10950300" cy="0"/>
          </a:xfrm>
          <a:prstGeom prst="straightConnector1">
            <a:avLst/>
          </a:prstGeom>
          <a:noFill/>
          <a:ln w="19050" cap="flat" cmpd="sng">
            <a:solidFill>
              <a:srgbClr val="0070C0"/>
            </a:solidFill>
            <a:prstDash val="solid"/>
            <a:round/>
            <a:headEnd type="none" w="med" len="med"/>
            <a:tailEnd type="none" w="med" len="med"/>
          </a:ln>
        </p:spPr>
      </p:cxnSp>
      <p:pic>
        <p:nvPicPr>
          <p:cNvPr id="664" name="Google Shape;664;p63"/>
          <p:cNvPicPr preferRelativeResize="0"/>
          <p:nvPr/>
        </p:nvPicPr>
        <p:blipFill rotWithShape="1">
          <a:blip r:embed="rId3">
            <a:alphaModFix/>
          </a:blip>
          <a:srcRect r="15037" b="-122"/>
          <a:stretch/>
        </p:blipFill>
        <p:spPr>
          <a:xfrm>
            <a:off x="158803" y="853431"/>
            <a:ext cx="4447242" cy="52407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69"/>
          <p:cNvSpPr txBox="1"/>
          <p:nvPr/>
        </p:nvSpPr>
        <p:spPr>
          <a:xfrm>
            <a:off x="622663" y="103832"/>
            <a:ext cx="8606100" cy="78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GB" sz="3200">
                <a:solidFill>
                  <a:srgbClr val="0070C0"/>
                </a:solidFill>
                <a:latin typeface="Roboto Black"/>
                <a:ea typeface="Roboto Black"/>
                <a:cs typeface="Roboto Black"/>
                <a:sym typeface="Roboto Black"/>
              </a:rPr>
              <a:t>INC: Neonatal Seizures</a:t>
            </a:r>
            <a:endParaRPr sz="3200">
              <a:solidFill>
                <a:srgbClr val="0079D7"/>
              </a:solidFill>
              <a:latin typeface="Roboto Black"/>
              <a:ea typeface="Roboto Black"/>
              <a:cs typeface="Roboto Black"/>
              <a:sym typeface="Roboto Black"/>
            </a:endParaRPr>
          </a:p>
        </p:txBody>
      </p:sp>
      <p:cxnSp>
        <p:nvCxnSpPr>
          <p:cNvPr id="727" name="Google Shape;727;p69"/>
          <p:cNvCxnSpPr/>
          <p:nvPr/>
        </p:nvCxnSpPr>
        <p:spPr>
          <a:xfrm>
            <a:off x="5357550" y="1798950"/>
            <a:ext cx="0" cy="390600"/>
          </a:xfrm>
          <a:prstGeom prst="straightConnector1">
            <a:avLst/>
          </a:prstGeom>
          <a:noFill/>
          <a:ln w="76200" cap="flat" cmpd="sng">
            <a:solidFill>
              <a:schemeClr val="accent5"/>
            </a:solidFill>
            <a:prstDash val="solid"/>
            <a:round/>
            <a:headEnd type="none" w="med" len="med"/>
            <a:tailEnd type="none" w="med" len="med"/>
          </a:ln>
        </p:spPr>
      </p:cxnSp>
      <p:cxnSp>
        <p:nvCxnSpPr>
          <p:cNvPr id="728" name="Google Shape;728;p69"/>
          <p:cNvCxnSpPr/>
          <p:nvPr/>
        </p:nvCxnSpPr>
        <p:spPr>
          <a:xfrm>
            <a:off x="5357550" y="2475225"/>
            <a:ext cx="0" cy="676200"/>
          </a:xfrm>
          <a:prstGeom prst="straightConnector1">
            <a:avLst/>
          </a:prstGeom>
          <a:noFill/>
          <a:ln w="76200" cap="flat" cmpd="sng">
            <a:solidFill>
              <a:schemeClr val="accent5"/>
            </a:solidFill>
            <a:prstDash val="solid"/>
            <a:round/>
            <a:headEnd type="none" w="med" len="med"/>
            <a:tailEnd type="none" w="med" len="med"/>
          </a:ln>
        </p:spPr>
      </p:cxnSp>
      <p:cxnSp>
        <p:nvCxnSpPr>
          <p:cNvPr id="729" name="Google Shape;729;p69"/>
          <p:cNvCxnSpPr/>
          <p:nvPr/>
        </p:nvCxnSpPr>
        <p:spPr>
          <a:xfrm>
            <a:off x="5357550" y="3429000"/>
            <a:ext cx="0" cy="941700"/>
          </a:xfrm>
          <a:prstGeom prst="straightConnector1">
            <a:avLst/>
          </a:prstGeom>
          <a:noFill/>
          <a:ln w="76200" cap="flat" cmpd="sng">
            <a:solidFill>
              <a:schemeClr val="accent5"/>
            </a:solidFill>
            <a:prstDash val="solid"/>
            <a:round/>
            <a:headEnd type="none" w="med" len="med"/>
            <a:tailEnd type="none" w="med" len="med"/>
          </a:ln>
        </p:spPr>
      </p:cxnSp>
      <p:cxnSp>
        <p:nvCxnSpPr>
          <p:cNvPr id="730" name="Google Shape;730;p69"/>
          <p:cNvCxnSpPr/>
          <p:nvPr/>
        </p:nvCxnSpPr>
        <p:spPr>
          <a:xfrm>
            <a:off x="5357550" y="4606925"/>
            <a:ext cx="0" cy="1316400"/>
          </a:xfrm>
          <a:prstGeom prst="straightConnector1">
            <a:avLst/>
          </a:prstGeom>
          <a:noFill/>
          <a:ln w="76200" cap="flat" cmpd="sng">
            <a:solidFill>
              <a:schemeClr val="accent5"/>
            </a:solidFill>
            <a:prstDash val="solid"/>
            <a:round/>
            <a:headEnd type="none" w="med" len="med"/>
            <a:tailEnd type="none" w="med" len="med"/>
          </a:ln>
        </p:spPr>
      </p:cxnSp>
      <p:cxnSp>
        <p:nvCxnSpPr>
          <p:cNvPr id="731" name="Google Shape;731;p69"/>
          <p:cNvCxnSpPr/>
          <p:nvPr/>
        </p:nvCxnSpPr>
        <p:spPr>
          <a:xfrm>
            <a:off x="622650" y="936088"/>
            <a:ext cx="10950300" cy="0"/>
          </a:xfrm>
          <a:prstGeom prst="straightConnector1">
            <a:avLst/>
          </a:prstGeom>
          <a:noFill/>
          <a:ln w="19050" cap="flat" cmpd="sng">
            <a:solidFill>
              <a:srgbClr val="0070C0"/>
            </a:solidFill>
            <a:prstDash val="solid"/>
            <a:round/>
            <a:headEnd type="none" w="med" len="med"/>
            <a:tailEnd type="none" w="med" len="med"/>
          </a:ln>
        </p:spPr>
      </p:cxnSp>
      <p:pic>
        <p:nvPicPr>
          <p:cNvPr id="732" name="Google Shape;732;p69"/>
          <p:cNvPicPr preferRelativeResize="0"/>
          <p:nvPr/>
        </p:nvPicPr>
        <p:blipFill>
          <a:blip r:embed="rId3">
            <a:alphaModFix/>
          </a:blip>
          <a:stretch>
            <a:fillRect/>
          </a:stretch>
        </p:blipFill>
        <p:spPr>
          <a:xfrm>
            <a:off x="152400" y="983911"/>
            <a:ext cx="5012248" cy="5012248"/>
          </a:xfrm>
          <a:prstGeom prst="rect">
            <a:avLst/>
          </a:prstGeom>
          <a:noFill/>
          <a:ln>
            <a:noFill/>
          </a:ln>
        </p:spPr>
      </p:pic>
      <p:sp>
        <p:nvSpPr>
          <p:cNvPr id="733" name="Google Shape;733;p69"/>
          <p:cNvSpPr txBox="1"/>
          <p:nvPr/>
        </p:nvSpPr>
        <p:spPr>
          <a:xfrm>
            <a:off x="5474250" y="1722750"/>
            <a:ext cx="6094200" cy="43713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1700">
                <a:solidFill>
                  <a:srgbClr val="0B5394"/>
                </a:solidFill>
                <a:latin typeface="Calibri"/>
                <a:ea typeface="Calibri"/>
                <a:cs typeface="Calibri"/>
                <a:sym typeface="Calibri"/>
              </a:rPr>
              <a:t>New parents may be surprised to hear that there are very few clinical trials designed specifically for neonates and even fewer for neonatal seizures.​</a:t>
            </a:r>
            <a:endParaRPr sz="1700">
              <a:solidFill>
                <a:srgbClr val="0B5394"/>
              </a:solidFill>
              <a:latin typeface="Calibri"/>
              <a:ea typeface="Calibri"/>
              <a:cs typeface="Calibri"/>
              <a:sym typeface="Calibri"/>
            </a:endParaRPr>
          </a:p>
          <a:p>
            <a:pPr marL="457200" lvl="0" indent="0" algn="l" rtl="0">
              <a:lnSpc>
                <a:spcPct val="100000"/>
              </a:lnSpc>
              <a:spcBef>
                <a:spcPts val="0"/>
              </a:spcBef>
              <a:spcAft>
                <a:spcPts val="0"/>
              </a:spcAft>
              <a:buNone/>
            </a:pPr>
            <a:endParaRPr sz="17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1700">
                <a:solidFill>
                  <a:srgbClr val="0B5394"/>
                </a:solidFill>
                <a:latin typeface="Calibri"/>
                <a:ea typeface="Calibri"/>
                <a:cs typeface="Calibri"/>
                <a:sym typeface="Calibri"/>
              </a:rPr>
              <a:t>Clinical trials for new ASDs are essential to lower the safety risks imposed on future neonates. These trials will help reduce the number of medications used in older children and adults that are administered off-label to sick newborns and instead encourage the development of medications that are effective to specifically treat neonatal seizures. ​</a:t>
            </a:r>
            <a:endParaRPr sz="1700">
              <a:solidFill>
                <a:srgbClr val="0B5394"/>
              </a:solidFill>
              <a:latin typeface="Calibri"/>
              <a:ea typeface="Calibri"/>
              <a:cs typeface="Calibri"/>
              <a:sym typeface="Calibri"/>
            </a:endParaRPr>
          </a:p>
          <a:p>
            <a:pPr marL="457200" lvl="0" indent="0" algn="l" rtl="0">
              <a:lnSpc>
                <a:spcPct val="100000"/>
              </a:lnSpc>
              <a:spcBef>
                <a:spcPts val="0"/>
              </a:spcBef>
              <a:spcAft>
                <a:spcPts val="0"/>
              </a:spcAft>
              <a:buNone/>
            </a:pPr>
            <a:endParaRPr sz="17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1700">
                <a:solidFill>
                  <a:srgbClr val="0B5394"/>
                </a:solidFill>
                <a:latin typeface="Calibri"/>
                <a:ea typeface="Calibri"/>
                <a:cs typeface="Calibri"/>
                <a:sym typeface="Calibri"/>
              </a:rPr>
              <a:t>NICU graduate parents provided various points of input that were included in the recommendations for the design of neonatal seizure trials. Parent opinions and shared experiences regarding trial safety, long-term outcomes and caregiver burden were incorporated into each area of study recommendations.</a:t>
            </a:r>
            <a:endParaRPr sz="19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Path-PSTC-Widescree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4</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C-Path-PSTC-Widescreen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48</cp:revision>
  <dcterms:modified xsi:type="dcterms:W3CDTF">2021-10-17T05:51:37Z</dcterms:modified>
</cp:coreProperties>
</file>