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6"/>
  </p:notesMasterIdLst>
  <p:sldIdLst>
    <p:sldId id="256" r:id="rId2"/>
    <p:sldId id="261" r:id="rId3"/>
    <p:sldId id="267" r:id="rId4"/>
    <p:sldId id="273"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Roboto Black" panose="02000000000000000000" pitchFamily="2" charset="0"/>
      <p:bold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5C6ED4-DDDD-B2F9-DCE0-C528D5CDBED3}" v="88" dt="2021-10-08T18:15:57.671"/>
    <p1510:client id="{D4C54EDA-7FBE-D059-7598-7D774B6EF307}" v="28" dt="2021-10-14T22:54:02.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f50c0b1c6a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gf50c0b1c6a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f6e1519b2f_0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Regulators would use this slide for NAESS Paper</a:t>
            </a:r>
            <a:endParaRPr/>
          </a:p>
        </p:txBody>
      </p:sp>
      <p:sp>
        <p:nvSpPr>
          <p:cNvPr id="637" name="Google Shape;637;gf6e1519b2f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Industry would use this slide for the LTO paper</a:t>
            </a:r>
            <a:endParaRPr/>
          </a:p>
        </p:txBody>
      </p:sp>
      <p:sp>
        <p:nvSpPr>
          <p:cNvPr id="706" name="Google Shape;7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f50c0b1c6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Industry would use this slide for Neonatal Seizures Paper</a:t>
            </a:r>
            <a:endParaRPr/>
          </a:p>
        </p:txBody>
      </p:sp>
      <p:sp>
        <p:nvSpPr>
          <p:cNvPr id="774" name="Google Shape;774;gf50c0b1c6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9.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C - Title Slide">
  <p:cSld name="INC - Title Slide">
    <p:spTree>
      <p:nvGrpSpPr>
        <p:cNvPr id="1" name="Shape 14"/>
        <p:cNvGrpSpPr/>
        <p:nvPr/>
      </p:nvGrpSpPr>
      <p:grpSpPr>
        <a:xfrm>
          <a:off x="0" y="0"/>
          <a:ext cx="0" cy="0"/>
          <a:chOff x="0" y="0"/>
          <a:chExt cx="0" cy="0"/>
        </a:xfrm>
      </p:grpSpPr>
      <p:pic>
        <p:nvPicPr>
          <p:cNvPr id="15" name="Google Shape;15;p2" descr="Logo, company name&#10;&#10;Description automatically generated"/>
          <p:cNvPicPr preferRelativeResize="0"/>
          <p:nvPr/>
        </p:nvPicPr>
        <p:blipFill rotWithShape="1">
          <a:blip r:embed="rId2">
            <a:alphaModFix/>
          </a:blip>
          <a:srcRect/>
          <a:stretch/>
        </p:blipFill>
        <p:spPr>
          <a:xfrm>
            <a:off x="8384176" y="5915249"/>
            <a:ext cx="1219460" cy="726393"/>
          </a:xfrm>
          <a:prstGeom prst="rect">
            <a:avLst/>
          </a:prstGeom>
          <a:noFill/>
          <a:ln>
            <a:noFill/>
          </a:ln>
        </p:spPr>
      </p:pic>
      <p:pic>
        <p:nvPicPr>
          <p:cNvPr id="16" name="Google Shape;16;p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7" name="Google Shape;17;p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 name="Google Shape;18;p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9" name="Google Shape;19;p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2" name="Google Shape;22;p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 name="Google Shape;23;p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 name="Google Shape;24;p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 name="Google Shape;26;p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7" name="Google Shape;27;p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PAD - Content Slide">
  <p:cSld name="CPAD - Content Slide">
    <p:spTree>
      <p:nvGrpSpPr>
        <p:cNvPr id="1" name="Shape 110"/>
        <p:cNvGrpSpPr/>
        <p:nvPr/>
      </p:nvGrpSpPr>
      <p:grpSpPr>
        <a:xfrm>
          <a:off x="0" y="0"/>
          <a:ext cx="0" cy="0"/>
          <a:chOff x="0" y="0"/>
          <a:chExt cx="0" cy="0"/>
        </a:xfrm>
      </p:grpSpPr>
      <p:pic>
        <p:nvPicPr>
          <p:cNvPr id="111" name="Google Shape;111;p11" descr="A picture containing text, sign&#10;&#10;Description automatically generated"/>
          <p:cNvPicPr preferRelativeResize="0"/>
          <p:nvPr/>
        </p:nvPicPr>
        <p:blipFill rotWithShape="1">
          <a:blip r:embed="rId2">
            <a:alphaModFix/>
          </a:blip>
          <a:srcRect/>
          <a:stretch/>
        </p:blipFill>
        <p:spPr>
          <a:xfrm>
            <a:off x="10459935" y="152414"/>
            <a:ext cx="1109402" cy="715044"/>
          </a:xfrm>
          <a:prstGeom prst="rect">
            <a:avLst/>
          </a:prstGeom>
          <a:noFill/>
          <a:ln>
            <a:noFill/>
          </a:ln>
        </p:spPr>
      </p:pic>
      <p:sp>
        <p:nvSpPr>
          <p:cNvPr id="112" name="Google Shape;112;p1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14" name="Google Shape;114;p1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15" name="Google Shape;115;p1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16" name="Google Shape;116;p1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PP - Title Slide">
  <p:cSld name="CPP - Title Slide">
    <p:spTree>
      <p:nvGrpSpPr>
        <p:cNvPr id="1" name="Shape 117"/>
        <p:cNvGrpSpPr/>
        <p:nvPr/>
      </p:nvGrpSpPr>
      <p:grpSpPr>
        <a:xfrm>
          <a:off x="0" y="0"/>
          <a:ext cx="0" cy="0"/>
          <a:chOff x="0" y="0"/>
          <a:chExt cx="0" cy="0"/>
        </a:xfrm>
      </p:grpSpPr>
      <p:pic>
        <p:nvPicPr>
          <p:cNvPr id="118" name="Google Shape;118;p12"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119" name="Google Shape;119;p1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0" name="Google Shape;120;p1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1" name="Google Shape;121;p1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2" name="Google Shape;122;p1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23" name="Google Shape;123;p12"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124" name="Google Shape;124;p1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5" name="Google Shape;125;p1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26" name="Google Shape;126;p1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Google Shape;127;p1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8" name="Google Shape;128;p12"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129" name="Google Shape;129;p12" descr="A picture containing text, sign&#10;&#10;Description automatically generated"/>
          <p:cNvPicPr preferRelativeResize="0"/>
          <p:nvPr/>
        </p:nvPicPr>
        <p:blipFill rotWithShape="1">
          <a:blip r:embed="rId4">
            <a:alphaModFix/>
          </a:blip>
          <a:srcRect/>
          <a:stretch/>
        </p:blipFill>
        <p:spPr>
          <a:xfrm>
            <a:off x="8673325" y="5912242"/>
            <a:ext cx="933303" cy="726392"/>
          </a:xfrm>
          <a:prstGeom prst="rect">
            <a:avLst/>
          </a:prstGeom>
          <a:noFill/>
          <a:ln>
            <a:noFill/>
          </a:ln>
        </p:spPr>
      </p:pic>
      <p:sp>
        <p:nvSpPr>
          <p:cNvPr id="130" name="Google Shape;130;p1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PP - Content Slide">
  <p:cSld name="CPP - Content Slide">
    <p:spTree>
      <p:nvGrpSpPr>
        <p:cNvPr id="1" name="Shape 131"/>
        <p:cNvGrpSpPr/>
        <p:nvPr/>
      </p:nvGrpSpPr>
      <p:grpSpPr>
        <a:xfrm>
          <a:off x="0" y="0"/>
          <a:ext cx="0" cy="0"/>
          <a:chOff x="0" y="0"/>
          <a:chExt cx="0" cy="0"/>
        </a:xfrm>
      </p:grpSpPr>
      <p:pic>
        <p:nvPicPr>
          <p:cNvPr id="132" name="Google Shape;132;p13" descr="Text&#10;&#10;Description automatically generated with low confidence"/>
          <p:cNvPicPr preferRelativeResize="0"/>
          <p:nvPr/>
        </p:nvPicPr>
        <p:blipFill rotWithShape="1">
          <a:blip r:embed="rId2">
            <a:alphaModFix/>
          </a:blip>
          <a:srcRect/>
          <a:stretch/>
        </p:blipFill>
        <p:spPr>
          <a:xfrm>
            <a:off x="10459945" y="152420"/>
            <a:ext cx="1109392" cy="715038"/>
          </a:xfrm>
          <a:prstGeom prst="rect">
            <a:avLst/>
          </a:prstGeom>
          <a:noFill/>
          <a:ln>
            <a:noFill/>
          </a:ln>
        </p:spPr>
      </p:pic>
      <p:sp>
        <p:nvSpPr>
          <p:cNvPr id="133" name="Google Shape;133;p1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35" name="Google Shape;135;p1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36" name="Google Shape;136;p1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37" name="Google Shape;137;p1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P-SCD - Title Slide">
  <p:cSld name="CP-SCD - Title Slide">
    <p:spTree>
      <p:nvGrpSpPr>
        <p:cNvPr id="1" name="Shape 138"/>
        <p:cNvGrpSpPr/>
        <p:nvPr/>
      </p:nvGrpSpPr>
      <p:grpSpPr>
        <a:xfrm>
          <a:off x="0" y="0"/>
          <a:ext cx="0" cy="0"/>
          <a:chOff x="0" y="0"/>
          <a:chExt cx="0" cy="0"/>
        </a:xfrm>
      </p:grpSpPr>
      <p:pic>
        <p:nvPicPr>
          <p:cNvPr id="139" name="Google Shape;139;p14" descr="A picture containing text, sign&#10;&#10;Description automatically generated"/>
          <p:cNvPicPr preferRelativeResize="0"/>
          <p:nvPr/>
        </p:nvPicPr>
        <p:blipFill rotWithShape="1">
          <a:blip r:embed="rId2">
            <a:alphaModFix/>
          </a:blip>
          <a:srcRect/>
          <a:stretch/>
        </p:blipFill>
        <p:spPr>
          <a:xfrm>
            <a:off x="8399747" y="5912240"/>
            <a:ext cx="1203889" cy="730300"/>
          </a:xfrm>
          <a:prstGeom prst="rect">
            <a:avLst/>
          </a:prstGeom>
          <a:noFill/>
          <a:ln>
            <a:noFill/>
          </a:ln>
        </p:spPr>
      </p:pic>
      <p:pic>
        <p:nvPicPr>
          <p:cNvPr id="140" name="Google Shape;140;p1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41" name="Google Shape;141;p1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2" name="Google Shape;142;p1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3" name="Google Shape;143;p1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4" name="Google Shape;144;p1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5" name="Google Shape;145;p1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46" name="Google Shape;146;p1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7" name="Google Shape;147;p1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48" name="Google Shape;148;p1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1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0" name="Google Shape;150;p1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51" name="Google Shape;151;p1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P-SCD - Content Slide">
  <p:cSld name="CP-SCD - Content Slide">
    <p:spTree>
      <p:nvGrpSpPr>
        <p:cNvPr id="1" name="Shape 152"/>
        <p:cNvGrpSpPr/>
        <p:nvPr/>
      </p:nvGrpSpPr>
      <p:grpSpPr>
        <a:xfrm>
          <a:off x="0" y="0"/>
          <a:ext cx="0" cy="0"/>
          <a:chOff x="0" y="0"/>
          <a:chExt cx="0" cy="0"/>
        </a:xfrm>
      </p:grpSpPr>
      <p:pic>
        <p:nvPicPr>
          <p:cNvPr id="153" name="Google Shape;153;p15"/>
          <p:cNvPicPr preferRelativeResize="0"/>
          <p:nvPr/>
        </p:nvPicPr>
        <p:blipFill rotWithShape="1">
          <a:blip r:embed="rId2">
            <a:alphaModFix/>
          </a:blip>
          <a:srcRect/>
          <a:stretch/>
        </p:blipFill>
        <p:spPr>
          <a:xfrm>
            <a:off x="10459952" y="152414"/>
            <a:ext cx="1109385" cy="715033"/>
          </a:xfrm>
          <a:prstGeom prst="rect">
            <a:avLst/>
          </a:prstGeom>
          <a:noFill/>
          <a:ln>
            <a:noFill/>
          </a:ln>
        </p:spPr>
      </p:pic>
      <p:sp>
        <p:nvSpPr>
          <p:cNvPr id="154" name="Google Shape;154;p1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56" name="Google Shape;156;p1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57" name="Google Shape;157;p1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58" name="Google Shape;158;p1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PTR - Title Slide">
  <p:cSld name="CPTR - Title Slide">
    <p:spTree>
      <p:nvGrpSpPr>
        <p:cNvPr id="1" name="Shape 159"/>
        <p:cNvGrpSpPr/>
        <p:nvPr/>
      </p:nvGrpSpPr>
      <p:grpSpPr>
        <a:xfrm>
          <a:off x="0" y="0"/>
          <a:ext cx="0" cy="0"/>
          <a:chOff x="0" y="0"/>
          <a:chExt cx="0" cy="0"/>
        </a:xfrm>
      </p:grpSpPr>
      <p:pic>
        <p:nvPicPr>
          <p:cNvPr id="160" name="Google Shape;160;p16" descr="Text&#10;&#10;Description automatically generated with medium confidence"/>
          <p:cNvPicPr preferRelativeResize="0"/>
          <p:nvPr/>
        </p:nvPicPr>
        <p:blipFill rotWithShape="1">
          <a:blip r:embed="rId2">
            <a:alphaModFix/>
          </a:blip>
          <a:srcRect/>
          <a:stretch/>
        </p:blipFill>
        <p:spPr>
          <a:xfrm>
            <a:off x="6764594" y="5962451"/>
            <a:ext cx="2839042" cy="590297"/>
          </a:xfrm>
          <a:prstGeom prst="rect">
            <a:avLst/>
          </a:prstGeom>
          <a:noFill/>
          <a:ln>
            <a:noFill/>
          </a:ln>
        </p:spPr>
      </p:pic>
      <p:pic>
        <p:nvPicPr>
          <p:cNvPr id="161" name="Google Shape;161;p1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62" name="Google Shape;162;p1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3" name="Google Shape;163;p1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4" name="Google Shape;164;p1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5" name="Google Shape;165;p1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6" name="Google Shape;166;p1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67" name="Google Shape;167;p1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8" name="Google Shape;168;p1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69" name="Google Shape;169;p1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0" name="Google Shape;170;p1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1" name="Google Shape;171;p1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72" name="Google Shape;172;p1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PTR - Content Slide">
  <p:cSld name="CPTR - Content Slide">
    <p:spTree>
      <p:nvGrpSpPr>
        <p:cNvPr id="1" name="Shape 173"/>
        <p:cNvGrpSpPr/>
        <p:nvPr/>
      </p:nvGrpSpPr>
      <p:grpSpPr>
        <a:xfrm>
          <a:off x="0" y="0"/>
          <a:ext cx="0" cy="0"/>
          <a:chOff x="0" y="0"/>
          <a:chExt cx="0" cy="0"/>
        </a:xfrm>
      </p:grpSpPr>
      <p:sp>
        <p:nvSpPr>
          <p:cNvPr id="174" name="Google Shape;174;p1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76" name="Google Shape;176;p1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77" name="Google Shape;177;p1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78" name="Google Shape;178;p1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179" name="Google Shape;179;p17" descr="Logo&#10;&#10;Description automatically generated"/>
          <p:cNvPicPr preferRelativeResize="0"/>
          <p:nvPr/>
        </p:nvPicPr>
        <p:blipFill rotWithShape="1">
          <a:blip r:embed="rId2">
            <a:alphaModFix/>
          </a:blip>
          <a:srcRect/>
          <a:stretch/>
        </p:blipFill>
        <p:spPr>
          <a:xfrm>
            <a:off x="10225860" y="249117"/>
            <a:ext cx="1318380" cy="49084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PTA - Title Slide">
  <p:cSld name="CPTA - Title Slide">
    <p:spTree>
      <p:nvGrpSpPr>
        <p:cNvPr id="1" name="Shape 180"/>
        <p:cNvGrpSpPr/>
        <p:nvPr/>
      </p:nvGrpSpPr>
      <p:grpSpPr>
        <a:xfrm>
          <a:off x="0" y="0"/>
          <a:ext cx="0" cy="0"/>
          <a:chOff x="0" y="0"/>
          <a:chExt cx="0" cy="0"/>
        </a:xfrm>
      </p:grpSpPr>
      <p:pic>
        <p:nvPicPr>
          <p:cNvPr id="181" name="Google Shape;181;p18" descr="Logo&#10;&#10;Description automatically generated with low confidence"/>
          <p:cNvPicPr preferRelativeResize="0"/>
          <p:nvPr/>
        </p:nvPicPr>
        <p:blipFill rotWithShape="1">
          <a:blip r:embed="rId2">
            <a:alphaModFix/>
          </a:blip>
          <a:srcRect/>
          <a:stretch/>
        </p:blipFill>
        <p:spPr>
          <a:xfrm>
            <a:off x="8198141" y="5912240"/>
            <a:ext cx="1405495" cy="733882"/>
          </a:xfrm>
          <a:prstGeom prst="rect">
            <a:avLst/>
          </a:prstGeom>
          <a:noFill/>
          <a:ln>
            <a:noFill/>
          </a:ln>
        </p:spPr>
      </p:pic>
      <p:pic>
        <p:nvPicPr>
          <p:cNvPr id="182" name="Google Shape;182;p1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83" name="Google Shape;183;p1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4" name="Google Shape;184;p1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5" name="Google Shape;185;p1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6" name="Google Shape;186;p1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7" name="Google Shape;187;p1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88" name="Google Shape;188;p1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89" name="Google Shape;189;p1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90" name="Google Shape;190;p1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1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2" name="Google Shape;192;p1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93" name="Google Shape;193;p1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PTA - Content Slide">
  <p:cSld name="CPTA - Content Slide">
    <p:spTree>
      <p:nvGrpSpPr>
        <p:cNvPr id="1" name="Shape 194"/>
        <p:cNvGrpSpPr/>
        <p:nvPr/>
      </p:nvGrpSpPr>
      <p:grpSpPr>
        <a:xfrm>
          <a:off x="0" y="0"/>
          <a:ext cx="0" cy="0"/>
          <a:chOff x="0" y="0"/>
          <a:chExt cx="0" cy="0"/>
        </a:xfrm>
      </p:grpSpPr>
      <p:pic>
        <p:nvPicPr>
          <p:cNvPr id="195" name="Google Shape;195;p19" descr="A picture containing text, sign&#10;&#10;Description automatically generated"/>
          <p:cNvPicPr preferRelativeResize="0"/>
          <p:nvPr/>
        </p:nvPicPr>
        <p:blipFill rotWithShape="1">
          <a:blip r:embed="rId2">
            <a:alphaModFix/>
          </a:blip>
          <a:srcRect/>
          <a:stretch/>
        </p:blipFill>
        <p:spPr>
          <a:xfrm>
            <a:off x="10342946" y="147653"/>
            <a:ext cx="1226391" cy="715033"/>
          </a:xfrm>
          <a:prstGeom prst="rect">
            <a:avLst/>
          </a:prstGeom>
          <a:noFill/>
          <a:ln>
            <a:noFill/>
          </a:ln>
        </p:spPr>
      </p:pic>
      <p:sp>
        <p:nvSpPr>
          <p:cNvPr id="196" name="Google Shape;196;p1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198" name="Google Shape;198;p1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199" name="Google Shape;199;p1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00" name="Google Shape;200;p1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DRC - Title Slide">
  <p:cSld name="CDRC - Title Slide">
    <p:spTree>
      <p:nvGrpSpPr>
        <p:cNvPr id="1" name="Shape 201"/>
        <p:cNvGrpSpPr/>
        <p:nvPr/>
      </p:nvGrpSpPr>
      <p:grpSpPr>
        <a:xfrm>
          <a:off x="0" y="0"/>
          <a:ext cx="0" cy="0"/>
          <a:chOff x="0" y="0"/>
          <a:chExt cx="0" cy="0"/>
        </a:xfrm>
      </p:grpSpPr>
      <p:pic>
        <p:nvPicPr>
          <p:cNvPr id="202" name="Google Shape;202;p2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03" name="Google Shape;203;p2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4" name="Google Shape;204;p2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5" name="Google Shape;205;p2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6" name="Google Shape;206;p2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07" name="Google Shape;207;p2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08" name="Google Shape;208;p2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09" name="Google Shape;209;p2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10" name="Google Shape;210;p2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1" name="Google Shape;211;p2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12" name="Google Shape;212;p20"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213" name="Google Shape;213;p20" descr="Logo, company name&#10;&#10;Description automatically generated"/>
          <p:cNvPicPr preferRelativeResize="0"/>
          <p:nvPr/>
        </p:nvPicPr>
        <p:blipFill rotWithShape="1">
          <a:blip r:embed="rId4">
            <a:alphaModFix/>
          </a:blip>
          <a:srcRect/>
          <a:stretch/>
        </p:blipFill>
        <p:spPr>
          <a:xfrm>
            <a:off x="8367660" y="5907759"/>
            <a:ext cx="1235976" cy="736231"/>
          </a:xfrm>
          <a:prstGeom prst="rect">
            <a:avLst/>
          </a:prstGeom>
          <a:noFill/>
          <a:ln>
            <a:noFill/>
          </a:ln>
        </p:spPr>
      </p:pic>
      <p:sp>
        <p:nvSpPr>
          <p:cNvPr id="214" name="Google Shape;214;p2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C - Content Slide">
  <p:cSld name="INC - Content Slide">
    <p:spTree>
      <p:nvGrpSpPr>
        <p:cNvPr id="1" name="Shape 28"/>
        <p:cNvGrpSpPr/>
        <p:nvPr/>
      </p:nvGrpSpPr>
      <p:grpSpPr>
        <a:xfrm>
          <a:off x="0" y="0"/>
          <a:ext cx="0" cy="0"/>
          <a:chOff x="0" y="0"/>
          <a:chExt cx="0" cy="0"/>
        </a:xfrm>
      </p:grpSpPr>
      <p:pic>
        <p:nvPicPr>
          <p:cNvPr id="29" name="Google Shape;29;p3" descr="Text&#10;&#10;Description automatically generated with medium confidence"/>
          <p:cNvPicPr preferRelativeResize="0"/>
          <p:nvPr/>
        </p:nvPicPr>
        <p:blipFill rotWithShape="1">
          <a:blip r:embed="rId2">
            <a:alphaModFix/>
          </a:blip>
          <a:srcRect/>
          <a:stretch/>
        </p:blipFill>
        <p:spPr>
          <a:xfrm>
            <a:off x="10459962" y="136525"/>
            <a:ext cx="1109375" cy="715027"/>
          </a:xfrm>
          <a:prstGeom prst="rect">
            <a:avLst/>
          </a:prstGeom>
          <a:noFill/>
          <a:ln>
            <a:noFill/>
          </a:ln>
        </p:spPr>
      </p:pic>
      <p:sp>
        <p:nvSpPr>
          <p:cNvPr id="30" name="Google Shape;30;p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2" name="Google Shape;32;p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3" name="Google Shape;33;p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4" name="Google Shape;34;p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DRC - Content Slide">
  <p:cSld name="CDRC - Content Slide">
    <p:spTree>
      <p:nvGrpSpPr>
        <p:cNvPr id="1" name="Shape 215"/>
        <p:cNvGrpSpPr/>
        <p:nvPr/>
      </p:nvGrpSpPr>
      <p:grpSpPr>
        <a:xfrm>
          <a:off x="0" y="0"/>
          <a:ext cx="0" cy="0"/>
          <a:chOff x="0" y="0"/>
          <a:chExt cx="0" cy="0"/>
        </a:xfrm>
      </p:grpSpPr>
      <p:sp>
        <p:nvSpPr>
          <p:cNvPr id="216" name="Google Shape;216;p2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18" name="Google Shape;218;p2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19" name="Google Shape;219;p2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20" name="Google Shape;220;p2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221" name="Google Shape;221;p21" descr="A picture containing text, sign&#10;&#10;Description automatically generated"/>
          <p:cNvPicPr preferRelativeResize="0"/>
          <p:nvPr/>
        </p:nvPicPr>
        <p:blipFill rotWithShape="1">
          <a:blip r:embed="rId2">
            <a:alphaModFix/>
          </a:blip>
          <a:srcRect/>
          <a:stretch/>
        </p:blipFill>
        <p:spPr>
          <a:xfrm>
            <a:off x="10464288" y="147652"/>
            <a:ext cx="1105049" cy="7150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CC - Title Slide">
  <p:cSld name="DCC - Title Slide">
    <p:spTree>
      <p:nvGrpSpPr>
        <p:cNvPr id="1" name="Shape 222"/>
        <p:cNvGrpSpPr/>
        <p:nvPr/>
      </p:nvGrpSpPr>
      <p:grpSpPr>
        <a:xfrm>
          <a:off x="0" y="0"/>
          <a:ext cx="0" cy="0"/>
          <a:chOff x="0" y="0"/>
          <a:chExt cx="0" cy="0"/>
        </a:xfrm>
      </p:grpSpPr>
      <p:pic>
        <p:nvPicPr>
          <p:cNvPr id="223" name="Google Shape;223;p22" descr="A picture containing text, outdoor, sign, clipart&#10;&#10;Description automatically generated"/>
          <p:cNvPicPr preferRelativeResize="0"/>
          <p:nvPr/>
        </p:nvPicPr>
        <p:blipFill rotWithShape="1">
          <a:blip r:embed="rId2">
            <a:alphaModFix/>
          </a:blip>
          <a:srcRect/>
          <a:stretch/>
        </p:blipFill>
        <p:spPr>
          <a:xfrm>
            <a:off x="6765638" y="5915249"/>
            <a:ext cx="2837998" cy="726392"/>
          </a:xfrm>
          <a:prstGeom prst="rect">
            <a:avLst/>
          </a:prstGeom>
          <a:noFill/>
          <a:ln>
            <a:noFill/>
          </a:ln>
        </p:spPr>
      </p:pic>
      <p:pic>
        <p:nvPicPr>
          <p:cNvPr id="224" name="Google Shape;224;p2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25" name="Google Shape;225;p2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26" name="Google Shape;226;p2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27" name="Google Shape;227;p2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8" name="Google Shape;228;p2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9" name="Google Shape;229;p2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30" name="Google Shape;230;p2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1" name="Google Shape;231;p2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32" name="Google Shape;232;p2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3" name="Google Shape;233;p2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4" name="Google Shape;234;p2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35" name="Google Shape;235;p2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CC - Content Slide">
  <p:cSld name="DCC - Content Slide">
    <p:spTree>
      <p:nvGrpSpPr>
        <p:cNvPr id="1" name="Shape 236"/>
        <p:cNvGrpSpPr/>
        <p:nvPr/>
      </p:nvGrpSpPr>
      <p:grpSpPr>
        <a:xfrm>
          <a:off x="0" y="0"/>
          <a:ext cx="0" cy="0"/>
          <a:chOff x="0" y="0"/>
          <a:chExt cx="0" cy="0"/>
        </a:xfrm>
      </p:grpSpPr>
      <p:sp>
        <p:nvSpPr>
          <p:cNvPr id="237" name="Google Shape;237;p2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39" name="Google Shape;239;p2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40" name="Google Shape;240;p2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41" name="Google Shape;241;p2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242" name="Google Shape;242;p23" descr="A picture containing text, outdoor, sign, clipart&#10;&#10;Description automatically generated"/>
          <p:cNvPicPr preferRelativeResize="0"/>
          <p:nvPr/>
        </p:nvPicPr>
        <p:blipFill rotWithShape="1">
          <a:blip r:embed="rId2">
            <a:alphaModFix/>
          </a:blip>
          <a:srcRect/>
          <a:stretch/>
        </p:blipFill>
        <p:spPr>
          <a:xfrm>
            <a:off x="9492642" y="208425"/>
            <a:ext cx="2076695" cy="53153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RSC - Title Slide">
  <p:cSld name="D-RSC - Title Slide">
    <p:spTree>
      <p:nvGrpSpPr>
        <p:cNvPr id="1" name="Shape 243"/>
        <p:cNvGrpSpPr/>
        <p:nvPr/>
      </p:nvGrpSpPr>
      <p:grpSpPr>
        <a:xfrm>
          <a:off x="0" y="0"/>
          <a:ext cx="0" cy="0"/>
          <a:chOff x="0" y="0"/>
          <a:chExt cx="0" cy="0"/>
        </a:xfrm>
      </p:grpSpPr>
      <p:pic>
        <p:nvPicPr>
          <p:cNvPr id="244" name="Google Shape;244;p24"/>
          <p:cNvPicPr preferRelativeResize="0"/>
          <p:nvPr/>
        </p:nvPicPr>
        <p:blipFill rotWithShape="1">
          <a:blip r:embed="rId2">
            <a:alphaModFix/>
          </a:blip>
          <a:srcRect/>
          <a:stretch/>
        </p:blipFill>
        <p:spPr>
          <a:xfrm>
            <a:off x="8410592" y="5915251"/>
            <a:ext cx="1193044" cy="726392"/>
          </a:xfrm>
          <a:prstGeom prst="rect">
            <a:avLst/>
          </a:prstGeom>
          <a:noFill/>
          <a:ln>
            <a:noFill/>
          </a:ln>
        </p:spPr>
      </p:pic>
      <p:pic>
        <p:nvPicPr>
          <p:cNvPr id="245" name="Google Shape;245;p2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46" name="Google Shape;246;p2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7" name="Google Shape;247;p2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48" name="Google Shape;248;p2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49" name="Google Shape;249;p2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0" name="Google Shape;250;p2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51" name="Google Shape;251;p2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52" name="Google Shape;252;p2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53" name="Google Shape;253;p2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2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55" name="Google Shape;255;p2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56" name="Google Shape;256;p2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RSC - Content Slide">
  <p:cSld name="D-RSC - Content Slide">
    <p:spTree>
      <p:nvGrpSpPr>
        <p:cNvPr id="1" name="Shape 257"/>
        <p:cNvGrpSpPr/>
        <p:nvPr/>
      </p:nvGrpSpPr>
      <p:grpSpPr>
        <a:xfrm>
          <a:off x="0" y="0"/>
          <a:ext cx="0" cy="0"/>
          <a:chOff x="0" y="0"/>
          <a:chExt cx="0" cy="0"/>
        </a:xfrm>
      </p:grpSpPr>
      <p:pic>
        <p:nvPicPr>
          <p:cNvPr id="258" name="Google Shape;258;p25" descr="A picture containing text&#10;&#10;Description automatically generated"/>
          <p:cNvPicPr preferRelativeResize="0"/>
          <p:nvPr/>
        </p:nvPicPr>
        <p:blipFill rotWithShape="1">
          <a:blip r:embed="rId2">
            <a:alphaModFix/>
          </a:blip>
          <a:srcRect/>
          <a:stretch/>
        </p:blipFill>
        <p:spPr>
          <a:xfrm>
            <a:off x="10459962" y="147645"/>
            <a:ext cx="1109375" cy="715027"/>
          </a:xfrm>
          <a:prstGeom prst="rect">
            <a:avLst/>
          </a:prstGeom>
          <a:noFill/>
          <a:ln>
            <a:noFill/>
          </a:ln>
        </p:spPr>
      </p:pic>
      <p:sp>
        <p:nvSpPr>
          <p:cNvPr id="259" name="Google Shape;259;p2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61" name="Google Shape;261;p2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62" name="Google Shape;262;p2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63" name="Google Shape;263;p2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PRO - Title Slide">
  <p:cSld name="ePRO - Title Slide">
    <p:spTree>
      <p:nvGrpSpPr>
        <p:cNvPr id="1" name="Shape 264"/>
        <p:cNvGrpSpPr/>
        <p:nvPr/>
      </p:nvGrpSpPr>
      <p:grpSpPr>
        <a:xfrm>
          <a:off x="0" y="0"/>
          <a:ext cx="0" cy="0"/>
          <a:chOff x="0" y="0"/>
          <a:chExt cx="0" cy="0"/>
        </a:xfrm>
      </p:grpSpPr>
      <p:pic>
        <p:nvPicPr>
          <p:cNvPr id="265" name="Google Shape;265;p26"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66" name="Google Shape;266;p2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67" name="Google Shape;267;p2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68" name="Google Shape;268;p2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69" name="Google Shape;269;p2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0" name="Google Shape;270;p26"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271" name="Google Shape;271;p2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72" name="Google Shape;272;p2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73" name="Google Shape;273;p2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4" name="Google Shape;274;p2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5" name="Google Shape;275;p26"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276" name="Google Shape;276;p26" descr="Logo, company name&#10;&#10;Description automatically generated"/>
          <p:cNvPicPr preferRelativeResize="0"/>
          <p:nvPr/>
        </p:nvPicPr>
        <p:blipFill rotWithShape="1">
          <a:blip r:embed="rId4">
            <a:alphaModFix/>
          </a:blip>
          <a:srcRect/>
          <a:stretch/>
        </p:blipFill>
        <p:spPr>
          <a:xfrm>
            <a:off x="8533857" y="5915251"/>
            <a:ext cx="1069779" cy="726393"/>
          </a:xfrm>
          <a:prstGeom prst="rect">
            <a:avLst/>
          </a:prstGeom>
          <a:noFill/>
          <a:ln>
            <a:noFill/>
          </a:ln>
        </p:spPr>
      </p:pic>
      <p:sp>
        <p:nvSpPr>
          <p:cNvPr id="277" name="Google Shape;277;p2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PRO - Content Slide">
  <p:cSld name="ePRO - Content Slide">
    <p:spTree>
      <p:nvGrpSpPr>
        <p:cNvPr id="1" name="Shape 278"/>
        <p:cNvGrpSpPr/>
        <p:nvPr/>
      </p:nvGrpSpPr>
      <p:grpSpPr>
        <a:xfrm>
          <a:off x="0" y="0"/>
          <a:ext cx="0" cy="0"/>
          <a:chOff x="0" y="0"/>
          <a:chExt cx="0" cy="0"/>
        </a:xfrm>
      </p:grpSpPr>
      <p:pic>
        <p:nvPicPr>
          <p:cNvPr id="279" name="Google Shape;279;p27"/>
          <p:cNvPicPr preferRelativeResize="0"/>
          <p:nvPr/>
        </p:nvPicPr>
        <p:blipFill rotWithShape="1">
          <a:blip r:embed="rId2">
            <a:alphaModFix/>
          </a:blip>
          <a:srcRect/>
          <a:stretch/>
        </p:blipFill>
        <p:spPr>
          <a:xfrm>
            <a:off x="10459962" y="147643"/>
            <a:ext cx="1109375" cy="715027"/>
          </a:xfrm>
          <a:prstGeom prst="rect">
            <a:avLst/>
          </a:prstGeom>
          <a:noFill/>
          <a:ln>
            <a:noFill/>
          </a:ln>
        </p:spPr>
      </p:pic>
      <p:sp>
        <p:nvSpPr>
          <p:cNvPr id="280" name="Google Shape;280;p2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1" name="Google Shape;28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282" name="Google Shape;282;p2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283" name="Google Shape;283;p2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284" name="Google Shape;284;p2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D-RSC - Title Slide">
  <p:cSld name="HD-RSC - Title Slide">
    <p:spTree>
      <p:nvGrpSpPr>
        <p:cNvPr id="1" name="Shape 285"/>
        <p:cNvGrpSpPr/>
        <p:nvPr/>
      </p:nvGrpSpPr>
      <p:grpSpPr>
        <a:xfrm>
          <a:off x="0" y="0"/>
          <a:ext cx="0" cy="0"/>
          <a:chOff x="0" y="0"/>
          <a:chExt cx="0" cy="0"/>
        </a:xfrm>
      </p:grpSpPr>
      <p:pic>
        <p:nvPicPr>
          <p:cNvPr id="286" name="Google Shape;286;p28" descr="Text&#10;&#10;Description automatically generated with low confidence"/>
          <p:cNvPicPr preferRelativeResize="0"/>
          <p:nvPr/>
        </p:nvPicPr>
        <p:blipFill rotWithShape="1">
          <a:blip r:embed="rId2">
            <a:alphaModFix/>
          </a:blip>
          <a:srcRect/>
          <a:stretch/>
        </p:blipFill>
        <p:spPr>
          <a:xfrm>
            <a:off x="8489835" y="5915249"/>
            <a:ext cx="1113801" cy="726392"/>
          </a:xfrm>
          <a:prstGeom prst="rect">
            <a:avLst/>
          </a:prstGeom>
          <a:noFill/>
          <a:ln>
            <a:noFill/>
          </a:ln>
        </p:spPr>
      </p:pic>
      <p:pic>
        <p:nvPicPr>
          <p:cNvPr id="287" name="Google Shape;287;p2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88" name="Google Shape;288;p2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89" name="Google Shape;289;p2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0" name="Google Shape;290;p2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91" name="Google Shape;291;p2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2" name="Google Shape;292;p2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293" name="Google Shape;293;p2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4" name="Google Shape;294;p2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295" name="Google Shape;295;p2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6" name="Google Shape;296;p2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7" name="Google Shape;297;p2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298" name="Google Shape;298;p2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D-RSC - Content Slide">
  <p:cSld name="HD-RSC - Content Slide">
    <p:spTree>
      <p:nvGrpSpPr>
        <p:cNvPr id="1" name="Shape 299"/>
        <p:cNvGrpSpPr/>
        <p:nvPr/>
      </p:nvGrpSpPr>
      <p:grpSpPr>
        <a:xfrm>
          <a:off x="0" y="0"/>
          <a:ext cx="0" cy="0"/>
          <a:chOff x="0" y="0"/>
          <a:chExt cx="0" cy="0"/>
        </a:xfrm>
      </p:grpSpPr>
      <p:pic>
        <p:nvPicPr>
          <p:cNvPr id="300" name="Google Shape;300;p29" descr="Text&#10;&#10;Description automatically generated"/>
          <p:cNvPicPr preferRelativeResize="0"/>
          <p:nvPr/>
        </p:nvPicPr>
        <p:blipFill rotWithShape="1">
          <a:blip r:embed="rId2">
            <a:alphaModFix/>
          </a:blip>
          <a:srcRect/>
          <a:stretch/>
        </p:blipFill>
        <p:spPr>
          <a:xfrm>
            <a:off x="10462598" y="147648"/>
            <a:ext cx="1109367" cy="715022"/>
          </a:xfrm>
          <a:prstGeom prst="rect">
            <a:avLst/>
          </a:prstGeom>
          <a:noFill/>
          <a:ln>
            <a:noFill/>
          </a:ln>
        </p:spPr>
      </p:pic>
      <p:sp>
        <p:nvSpPr>
          <p:cNvPr id="301" name="Google Shape;301;p2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03" name="Google Shape;303;p2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04" name="Google Shape;304;p2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05" name="Google Shape;305;p2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IDD - Title Slide">
  <p:cSld name="MIDD - Title Slide">
    <p:spTree>
      <p:nvGrpSpPr>
        <p:cNvPr id="1" name="Shape 306"/>
        <p:cNvGrpSpPr/>
        <p:nvPr/>
      </p:nvGrpSpPr>
      <p:grpSpPr>
        <a:xfrm>
          <a:off x="0" y="0"/>
          <a:ext cx="0" cy="0"/>
          <a:chOff x="0" y="0"/>
          <a:chExt cx="0" cy="0"/>
        </a:xfrm>
      </p:grpSpPr>
      <p:pic>
        <p:nvPicPr>
          <p:cNvPr id="307" name="Google Shape;307;p3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08" name="Google Shape;308;p3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09" name="Google Shape;309;p3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0" name="Google Shape;310;p3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11" name="Google Shape;311;p3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12" name="Google Shape;312;p30"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13" name="Google Shape;313;p3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4" name="Google Shape;314;p3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15" name="Google Shape;315;p3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6" name="Google Shape;316;p3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17" name="Google Shape;317;p30"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318" name="Google Shape;318;p30"/>
          <p:cNvPicPr preferRelativeResize="0"/>
          <p:nvPr/>
        </p:nvPicPr>
        <p:blipFill rotWithShape="1">
          <a:blip r:embed="rId4">
            <a:alphaModFix/>
          </a:blip>
          <a:srcRect/>
          <a:stretch/>
        </p:blipFill>
        <p:spPr>
          <a:xfrm>
            <a:off x="8494520" y="5902064"/>
            <a:ext cx="1129539" cy="739578"/>
          </a:xfrm>
          <a:prstGeom prst="rect">
            <a:avLst/>
          </a:prstGeom>
          <a:noFill/>
          <a:ln>
            <a:noFill/>
          </a:ln>
        </p:spPr>
      </p:pic>
      <p:sp>
        <p:nvSpPr>
          <p:cNvPr id="319" name="Google Shape;319;p3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Path - Title Slide">
  <p:cSld name="C-Path - Title Slide">
    <p:spTree>
      <p:nvGrpSpPr>
        <p:cNvPr id="1" name="Shape 35"/>
        <p:cNvGrpSpPr/>
        <p:nvPr/>
      </p:nvGrpSpPr>
      <p:grpSpPr>
        <a:xfrm>
          <a:off x="0" y="0"/>
          <a:ext cx="0" cy="0"/>
          <a:chOff x="0" y="0"/>
          <a:chExt cx="0" cy="0"/>
        </a:xfrm>
      </p:grpSpPr>
      <p:pic>
        <p:nvPicPr>
          <p:cNvPr id="36" name="Google Shape;36;p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37" name="Google Shape;37;p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8" name="Google Shape;38;p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 name="Google Shape;39;p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 name="Google Shape;41;p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42" name="Google Shape;42;p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 name="Google Shape;43;p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 name="Google Shape;44;p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 name="Google Shape;46;p4"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sp>
        <p:nvSpPr>
          <p:cNvPr id="47" name="Google Shape;47;p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IDD - Content Slide">
  <p:cSld name="MIDD - Content Slide">
    <p:spTree>
      <p:nvGrpSpPr>
        <p:cNvPr id="1" name="Shape 320"/>
        <p:cNvGrpSpPr/>
        <p:nvPr/>
      </p:nvGrpSpPr>
      <p:grpSpPr>
        <a:xfrm>
          <a:off x="0" y="0"/>
          <a:ext cx="0" cy="0"/>
          <a:chOff x="0" y="0"/>
          <a:chExt cx="0" cy="0"/>
        </a:xfrm>
      </p:grpSpPr>
      <p:sp>
        <p:nvSpPr>
          <p:cNvPr id="321" name="Google Shape;321;p3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2" name="Google Shape;32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23" name="Google Shape;323;p3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24" name="Google Shape;324;p3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25" name="Google Shape;325;p3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pic>
        <p:nvPicPr>
          <p:cNvPr id="326" name="Google Shape;326;p31"/>
          <p:cNvPicPr preferRelativeResize="0"/>
          <p:nvPr/>
        </p:nvPicPr>
        <p:blipFill rotWithShape="1">
          <a:blip r:embed="rId2">
            <a:alphaModFix/>
          </a:blip>
          <a:srcRect/>
          <a:stretch/>
        </p:blipFill>
        <p:spPr>
          <a:xfrm>
            <a:off x="10459937" y="134412"/>
            <a:ext cx="1109400" cy="72639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SOAC - Title Slide">
  <p:cSld name="MSOAC - Title Slide">
    <p:spTree>
      <p:nvGrpSpPr>
        <p:cNvPr id="1" name="Shape 327"/>
        <p:cNvGrpSpPr/>
        <p:nvPr/>
      </p:nvGrpSpPr>
      <p:grpSpPr>
        <a:xfrm>
          <a:off x="0" y="0"/>
          <a:ext cx="0" cy="0"/>
          <a:chOff x="0" y="0"/>
          <a:chExt cx="0" cy="0"/>
        </a:xfrm>
      </p:grpSpPr>
      <p:pic>
        <p:nvPicPr>
          <p:cNvPr id="328" name="Google Shape;328;p32" descr="Text&#10;&#10;Description automatically generated"/>
          <p:cNvPicPr preferRelativeResize="0"/>
          <p:nvPr/>
        </p:nvPicPr>
        <p:blipFill rotWithShape="1">
          <a:blip r:embed="rId2">
            <a:alphaModFix/>
          </a:blip>
          <a:srcRect/>
          <a:stretch/>
        </p:blipFill>
        <p:spPr>
          <a:xfrm>
            <a:off x="7284895" y="5915248"/>
            <a:ext cx="2318741" cy="750181"/>
          </a:xfrm>
          <a:prstGeom prst="rect">
            <a:avLst/>
          </a:prstGeom>
          <a:noFill/>
          <a:ln>
            <a:noFill/>
          </a:ln>
        </p:spPr>
      </p:pic>
      <p:pic>
        <p:nvPicPr>
          <p:cNvPr id="329" name="Google Shape;329;p3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30" name="Google Shape;330;p3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1" name="Google Shape;331;p3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2" name="Google Shape;332;p3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33" name="Google Shape;333;p3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4" name="Google Shape;334;p3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35" name="Google Shape;335;p3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6" name="Google Shape;336;p3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37" name="Google Shape;337;p3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3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39" name="Google Shape;339;p3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40" name="Google Shape;340;p3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SOAC - Content Slide">
  <p:cSld name="MSOAC - Content Slide">
    <p:spTree>
      <p:nvGrpSpPr>
        <p:cNvPr id="1" name="Shape 341"/>
        <p:cNvGrpSpPr/>
        <p:nvPr/>
      </p:nvGrpSpPr>
      <p:grpSpPr>
        <a:xfrm>
          <a:off x="0" y="0"/>
          <a:ext cx="0" cy="0"/>
          <a:chOff x="0" y="0"/>
          <a:chExt cx="0" cy="0"/>
        </a:xfrm>
      </p:grpSpPr>
      <p:pic>
        <p:nvPicPr>
          <p:cNvPr id="342" name="Google Shape;342;p33" descr="Text&#10;&#10;Description automatically generated"/>
          <p:cNvPicPr preferRelativeResize="0"/>
          <p:nvPr/>
        </p:nvPicPr>
        <p:blipFill rotWithShape="1">
          <a:blip r:embed="rId2">
            <a:alphaModFix/>
          </a:blip>
          <a:srcRect/>
          <a:stretch/>
        </p:blipFill>
        <p:spPr>
          <a:xfrm>
            <a:off x="9480399" y="145276"/>
            <a:ext cx="2088938" cy="675833"/>
          </a:xfrm>
          <a:prstGeom prst="rect">
            <a:avLst/>
          </a:prstGeom>
          <a:noFill/>
          <a:ln>
            <a:noFill/>
          </a:ln>
        </p:spPr>
      </p:pic>
      <p:sp>
        <p:nvSpPr>
          <p:cNvPr id="343" name="Google Shape;343;p3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45" name="Google Shape;345;p3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46" name="Google Shape;346;p3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47" name="Google Shape;347;p3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euroscience - Title Slide">
  <p:cSld name="Neuroscience - Title Slide">
    <p:spTree>
      <p:nvGrpSpPr>
        <p:cNvPr id="1" name="Shape 348"/>
        <p:cNvGrpSpPr/>
        <p:nvPr/>
      </p:nvGrpSpPr>
      <p:grpSpPr>
        <a:xfrm>
          <a:off x="0" y="0"/>
          <a:ext cx="0" cy="0"/>
          <a:chOff x="0" y="0"/>
          <a:chExt cx="0" cy="0"/>
        </a:xfrm>
      </p:grpSpPr>
      <p:pic>
        <p:nvPicPr>
          <p:cNvPr id="349" name="Google Shape;349;p34" descr="Logo&#10;&#10;Description automatically generated"/>
          <p:cNvPicPr preferRelativeResize="0"/>
          <p:nvPr/>
        </p:nvPicPr>
        <p:blipFill rotWithShape="1">
          <a:blip r:embed="rId2">
            <a:alphaModFix/>
          </a:blip>
          <a:srcRect/>
          <a:stretch/>
        </p:blipFill>
        <p:spPr>
          <a:xfrm>
            <a:off x="8182452" y="5915249"/>
            <a:ext cx="1421184" cy="728246"/>
          </a:xfrm>
          <a:prstGeom prst="rect">
            <a:avLst/>
          </a:prstGeom>
          <a:noFill/>
          <a:ln>
            <a:noFill/>
          </a:ln>
        </p:spPr>
      </p:pic>
      <p:pic>
        <p:nvPicPr>
          <p:cNvPr id="350" name="Google Shape;350;p3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51" name="Google Shape;351;p3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2" name="Google Shape;352;p3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3" name="Google Shape;353;p3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54" name="Google Shape;354;p3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5" name="Google Shape;355;p3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56" name="Google Shape;356;p3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7" name="Google Shape;357;p3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58" name="Google Shape;358;p3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3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0" name="Google Shape;360;p3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61" name="Google Shape;361;p3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euroscience - Content Slide">
  <p:cSld name="Neuroscience - Content Slide">
    <p:spTree>
      <p:nvGrpSpPr>
        <p:cNvPr id="1" name="Shape 362"/>
        <p:cNvGrpSpPr/>
        <p:nvPr/>
      </p:nvGrpSpPr>
      <p:grpSpPr>
        <a:xfrm>
          <a:off x="0" y="0"/>
          <a:ext cx="0" cy="0"/>
          <a:chOff x="0" y="0"/>
          <a:chExt cx="0" cy="0"/>
        </a:xfrm>
      </p:grpSpPr>
      <p:pic>
        <p:nvPicPr>
          <p:cNvPr id="363" name="Google Shape;363;p35" descr="A picture containing graphical user interface&#10;&#10;Description automatically generated"/>
          <p:cNvPicPr preferRelativeResize="0"/>
          <p:nvPr/>
        </p:nvPicPr>
        <p:blipFill rotWithShape="1">
          <a:blip r:embed="rId2">
            <a:alphaModFix/>
          </a:blip>
          <a:srcRect/>
          <a:stretch/>
        </p:blipFill>
        <p:spPr>
          <a:xfrm>
            <a:off x="10288037" y="132453"/>
            <a:ext cx="1281300" cy="719097"/>
          </a:xfrm>
          <a:prstGeom prst="rect">
            <a:avLst/>
          </a:prstGeom>
          <a:noFill/>
          <a:ln>
            <a:noFill/>
          </a:ln>
        </p:spPr>
      </p:pic>
      <p:sp>
        <p:nvSpPr>
          <p:cNvPr id="364" name="Google Shape;364;p3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5" name="Google Shape;36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66" name="Google Shape;366;p3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67" name="Google Shape;367;p3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68" name="Google Shape;368;p3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RO - Title Slide">
  <p:cSld name="PRO - Title Slide">
    <p:spTree>
      <p:nvGrpSpPr>
        <p:cNvPr id="1" name="Shape 369"/>
        <p:cNvGrpSpPr/>
        <p:nvPr/>
      </p:nvGrpSpPr>
      <p:grpSpPr>
        <a:xfrm>
          <a:off x="0" y="0"/>
          <a:ext cx="0" cy="0"/>
          <a:chOff x="0" y="0"/>
          <a:chExt cx="0" cy="0"/>
        </a:xfrm>
      </p:grpSpPr>
      <p:pic>
        <p:nvPicPr>
          <p:cNvPr id="370" name="Google Shape;370;p36" descr="Logo, company name&#10;&#10;Description automatically generated"/>
          <p:cNvPicPr preferRelativeResize="0"/>
          <p:nvPr/>
        </p:nvPicPr>
        <p:blipFill rotWithShape="1">
          <a:blip r:embed="rId2">
            <a:alphaModFix/>
          </a:blip>
          <a:srcRect/>
          <a:stretch/>
        </p:blipFill>
        <p:spPr>
          <a:xfrm>
            <a:off x="8533858" y="5915249"/>
            <a:ext cx="1069778" cy="726392"/>
          </a:xfrm>
          <a:prstGeom prst="rect">
            <a:avLst/>
          </a:prstGeom>
          <a:noFill/>
          <a:ln>
            <a:noFill/>
          </a:ln>
        </p:spPr>
      </p:pic>
      <p:pic>
        <p:nvPicPr>
          <p:cNvPr id="371" name="Google Shape;371;p3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72" name="Google Shape;372;p3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3" name="Google Shape;373;p3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4" name="Google Shape;374;p3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75" name="Google Shape;375;p3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76" name="Google Shape;376;p3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77" name="Google Shape;377;p3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8" name="Google Shape;378;p3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79" name="Google Shape;379;p3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3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1" name="Google Shape;381;p3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382" name="Google Shape;382;p3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RO - Content Slide">
  <p:cSld name="PRO - Content Slide">
    <p:spTree>
      <p:nvGrpSpPr>
        <p:cNvPr id="1" name="Shape 383"/>
        <p:cNvGrpSpPr/>
        <p:nvPr/>
      </p:nvGrpSpPr>
      <p:grpSpPr>
        <a:xfrm>
          <a:off x="0" y="0"/>
          <a:ext cx="0" cy="0"/>
          <a:chOff x="0" y="0"/>
          <a:chExt cx="0" cy="0"/>
        </a:xfrm>
      </p:grpSpPr>
      <p:pic>
        <p:nvPicPr>
          <p:cNvPr id="384" name="Google Shape;384;p37" descr="Graphical user interface&#10;&#10;Description automatically generated with medium confidence"/>
          <p:cNvPicPr preferRelativeResize="0"/>
          <p:nvPr/>
        </p:nvPicPr>
        <p:blipFill rotWithShape="1">
          <a:blip r:embed="rId2">
            <a:alphaModFix/>
          </a:blip>
          <a:srcRect/>
          <a:stretch/>
        </p:blipFill>
        <p:spPr>
          <a:xfrm>
            <a:off x="10459962" y="136524"/>
            <a:ext cx="1109375" cy="715027"/>
          </a:xfrm>
          <a:prstGeom prst="rect">
            <a:avLst/>
          </a:prstGeom>
          <a:noFill/>
          <a:ln>
            <a:noFill/>
          </a:ln>
        </p:spPr>
      </p:pic>
      <p:sp>
        <p:nvSpPr>
          <p:cNvPr id="385" name="Google Shape;385;p3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387" name="Google Shape;387;p3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388" name="Google Shape;388;p3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89" name="Google Shape;389;p3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KD - Title Slide">
  <p:cSld name="PKD - Title Slide">
    <p:spTree>
      <p:nvGrpSpPr>
        <p:cNvPr id="1" name="Shape 390"/>
        <p:cNvGrpSpPr/>
        <p:nvPr/>
      </p:nvGrpSpPr>
      <p:grpSpPr>
        <a:xfrm>
          <a:off x="0" y="0"/>
          <a:ext cx="0" cy="0"/>
          <a:chOff x="0" y="0"/>
          <a:chExt cx="0" cy="0"/>
        </a:xfrm>
      </p:grpSpPr>
      <p:pic>
        <p:nvPicPr>
          <p:cNvPr id="391" name="Google Shape;391;p38" descr="Logo&#10;&#10;Description automatically generated with medium confidence"/>
          <p:cNvPicPr preferRelativeResize="0"/>
          <p:nvPr/>
        </p:nvPicPr>
        <p:blipFill rotWithShape="1">
          <a:blip r:embed="rId2">
            <a:alphaModFix/>
          </a:blip>
          <a:srcRect/>
          <a:stretch/>
        </p:blipFill>
        <p:spPr>
          <a:xfrm>
            <a:off x="8384178" y="5915249"/>
            <a:ext cx="1219458" cy="726392"/>
          </a:xfrm>
          <a:prstGeom prst="rect">
            <a:avLst/>
          </a:prstGeom>
          <a:noFill/>
          <a:ln>
            <a:noFill/>
          </a:ln>
        </p:spPr>
      </p:pic>
      <p:pic>
        <p:nvPicPr>
          <p:cNvPr id="392" name="Google Shape;392;p3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93" name="Google Shape;393;p3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4" name="Google Shape;394;p3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5" name="Google Shape;395;p3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96" name="Google Shape;396;p3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97" name="Google Shape;397;p3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398" name="Google Shape;398;p3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399" name="Google Shape;399;p3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00" name="Google Shape;400;p3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1" name="Google Shape;401;p3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02" name="Google Shape;402;p3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03" name="Google Shape;403;p3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KD - Content Slide">
  <p:cSld name="PKD - Content Slide">
    <p:spTree>
      <p:nvGrpSpPr>
        <p:cNvPr id="1" name="Shape 404"/>
        <p:cNvGrpSpPr/>
        <p:nvPr/>
      </p:nvGrpSpPr>
      <p:grpSpPr>
        <a:xfrm>
          <a:off x="0" y="0"/>
          <a:ext cx="0" cy="0"/>
          <a:chOff x="0" y="0"/>
          <a:chExt cx="0" cy="0"/>
        </a:xfrm>
      </p:grpSpPr>
      <p:pic>
        <p:nvPicPr>
          <p:cNvPr id="405" name="Google Shape;405;p39" descr="Text&#10;&#10;Description automatically generated"/>
          <p:cNvPicPr preferRelativeResize="0"/>
          <p:nvPr/>
        </p:nvPicPr>
        <p:blipFill rotWithShape="1">
          <a:blip r:embed="rId2">
            <a:alphaModFix/>
          </a:blip>
          <a:srcRect/>
          <a:stretch/>
        </p:blipFill>
        <p:spPr>
          <a:xfrm>
            <a:off x="10420959" y="144919"/>
            <a:ext cx="1148378" cy="715028"/>
          </a:xfrm>
          <a:prstGeom prst="rect">
            <a:avLst/>
          </a:prstGeom>
          <a:noFill/>
          <a:ln>
            <a:noFill/>
          </a:ln>
        </p:spPr>
      </p:pic>
      <p:sp>
        <p:nvSpPr>
          <p:cNvPr id="406" name="Google Shape;406;p3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7" name="Google Shape;40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08" name="Google Shape;408;p3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09" name="Google Shape;409;p3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10" name="Google Shape;410;p3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STC - Title Slide">
  <p:cSld name="PSTC - Title Slide">
    <p:spTree>
      <p:nvGrpSpPr>
        <p:cNvPr id="1" name="Shape 411"/>
        <p:cNvGrpSpPr/>
        <p:nvPr/>
      </p:nvGrpSpPr>
      <p:grpSpPr>
        <a:xfrm>
          <a:off x="0" y="0"/>
          <a:ext cx="0" cy="0"/>
          <a:chOff x="0" y="0"/>
          <a:chExt cx="0" cy="0"/>
        </a:xfrm>
      </p:grpSpPr>
      <p:pic>
        <p:nvPicPr>
          <p:cNvPr id="412" name="Google Shape;412;p40" descr="A picture containing text&#10;&#10;Description automatically generated"/>
          <p:cNvPicPr preferRelativeResize="0"/>
          <p:nvPr/>
        </p:nvPicPr>
        <p:blipFill rotWithShape="1">
          <a:blip r:embed="rId2">
            <a:alphaModFix/>
          </a:blip>
          <a:srcRect/>
          <a:stretch/>
        </p:blipFill>
        <p:spPr>
          <a:xfrm>
            <a:off x="8476628" y="5915249"/>
            <a:ext cx="1127008" cy="726392"/>
          </a:xfrm>
          <a:prstGeom prst="rect">
            <a:avLst/>
          </a:prstGeom>
          <a:noFill/>
          <a:ln>
            <a:noFill/>
          </a:ln>
        </p:spPr>
      </p:pic>
      <p:pic>
        <p:nvPicPr>
          <p:cNvPr id="413" name="Google Shape;413;p4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14" name="Google Shape;414;p4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15" name="Google Shape;415;p4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16" name="Google Shape;416;p4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17" name="Google Shape;417;p4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18" name="Google Shape;418;p4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19" name="Google Shape;419;p4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20" name="Google Shape;420;p4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21" name="Google Shape;421;p4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4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23" name="Google Shape;423;p4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24" name="Google Shape;424;p4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Path - Content Slide">
  <p:cSld name="C-Path - Content Slide">
    <p:spTree>
      <p:nvGrpSpPr>
        <p:cNvPr id="1" name="Shape 48"/>
        <p:cNvGrpSpPr/>
        <p:nvPr/>
      </p:nvGrpSpPr>
      <p:grpSpPr>
        <a:xfrm>
          <a:off x="0" y="0"/>
          <a:ext cx="0" cy="0"/>
          <a:chOff x="0" y="0"/>
          <a:chExt cx="0" cy="0"/>
        </a:xfrm>
      </p:grpSpPr>
      <p:pic>
        <p:nvPicPr>
          <p:cNvPr id="49" name="Google Shape;49;p5" descr="Text&#10;&#10;Description automatically generated"/>
          <p:cNvPicPr preferRelativeResize="0"/>
          <p:nvPr/>
        </p:nvPicPr>
        <p:blipFill rotWithShape="1">
          <a:blip r:embed="rId2">
            <a:alphaModFix/>
          </a:blip>
          <a:srcRect/>
          <a:stretch/>
        </p:blipFill>
        <p:spPr>
          <a:xfrm>
            <a:off x="9571758" y="134412"/>
            <a:ext cx="1997579" cy="726392"/>
          </a:xfrm>
          <a:prstGeom prst="rect">
            <a:avLst/>
          </a:prstGeom>
          <a:noFill/>
          <a:ln>
            <a:noFill/>
          </a:ln>
        </p:spPr>
      </p:pic>
      <p:sp>
        <p:nvSpPr>
          <p:cNvPr id="50" name="Google Shape;50;p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2" name="Google Shape;52;p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3" name="Google Shape;53;p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4" name="Google Shape;54;p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STC - Content Slide">
  <p:cSld name="PSTC - Content Slide">
    <p:spTree>
      <p:nvGrpSpPr>
        <p:cNvPr id="1" name="Shape 425"/>
        <p:cNvGrpSpPr/>
        <p:nvPr/>
      </p:nvGrpSpPr>
      <p:grpSpPr>
        <a:xfrm>
          <a:off x="0" y="0"/>
          <a:ext cx="0" cy="0"/>
          <a:chOff x="0" y="0"/>
          <a:chExt cx="0" cy="0"/>
        </a:xfrm>
      </p:grpSpPr>
      <p:pic>
        <p:nvPicPr>
          <p:cNvPr id="426" name="Google Shape;426;p41"/>
          <p:cNvPicPr preferRelativeResize="0"/>
          <p:nvPr/>
        </p:nvPicPr>
        <p:blipFill rotWithShape="1">
          <a:blip r:embed="rId2">
            <a:alphaModFix/>
          </a:blip>
          <a:srcRect/>
          <a:stretch/>
        </p:blipFill>
        <p:spPr>
          <a:xfrm>
            <a:off x="10459960" y="144907"/>
            <a:ext cx="1109377" cy="715028"/>
          </a:xfrm>
          <a:prstGeom prst="rect">
            <a:avLst/>
          </a:prstGeom>
          <a:noFill/>
          <a:ln>
            <a:noFill/>
          </a:ln>
        </p:spPr>
      </p:pic>
      <p:sp>
        <p:nvSpPr>
          <p:cNvPr id="427" name="Google Shape;427;p4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8" name="Google Shape;42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29" name="Google Shape;429;p4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30" name="Google Shape;430;p4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31" name="Google Shape;431;p4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ant Med - Title Slide">
  <p:cSld name="Quant Med - Title Slide">
    <p:spTree>
      <p:nvGrpSpPr>
        <p:cNvPr id="1" name="Shape 432"/>
        <p:cNvGrpSpPr/>
        <p:nvPr/>
      </p:nvGrpSpPr>
      <p:grpSpPr>
        <a:xfrm>
          <a:off x="0" y="0"/>
          <a:ext cx="0" cy="0"/>
          <a:chOff x="0" y="0"/>
          <a:chExt cx="0" cy="0"/>
        </a:xfrm>
      </p:grpSpPr>
      <p:pic>
        <p:nvPicPr>
          <p:cNvPr id="433" name="Google Shape;433;p42"/>
          <p:cNvPicPr preferRelativeResize="0"/>
          <p:nvPr/>
        </p:nvPicPr>
        <p:blipFill rotWithShape="1">
          <a:blip r:embed="rId2">
            <a:alphaModFix/>
          </a:blip>
          <a:srcRect/>
          <a:stretch/>
        </p:blipFill>
        <p:spPr>
          <a:xfrm>
            <a:off x="8230095" y="5915249"/>
            <a:ext cx="1373541" cy="726392"/>
          </a:xfrm>
          <a:prstGeom prst="rect">
            <a:avLst/>
          </a:prstGeom>
          <a:noFill/>
          <a:ln>
            <a:noFill/>
          </a:ln>
        </p:spPr>
      </p:pic>
      <p:pic>
        <p:nvPicPr>
          <p:cNvPr id="434" name="Google Shape;434;p4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35" name="Google Shape;435;p4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6" name="Google Shape;436;p4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37" name="Google Shape;437;p4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38" name="Google Shape;438;p4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39" name="Google Shape;439;p4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40" name="Google Shape;440;p4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1" name="Google Shape;441;p4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42" name="Google Shape;442;p4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3" name="Google Shape;443;p4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44" name="Google Shape;444;p4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45" name="Google Shape;445;p4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ant Med - Content Slide">
  <p:cSld name="Quant Med - Content Slide">
    <p:spTree>
      <p:nvGrpSpPr>
        <p:cNvPr id="1" name="Shape 446"/>
        <p:cNvGrpSpPr/>
        <p:nvPr/>
      </p:nvGrpSpPr>
      <p:grpSpPr>
        <a:xfrm>
          <a:off x="0" y="0"/>
          <a:ext cx="0" cy="0"/>
          <a:chOff x="0" y="0"/>
          <a:chExt cx="0" cy="0"/>
        </a:xfrm>
      </p:grpSpPr>
      <p:pic>
        <p:nvPicPr>
          <p:cNvPr id="447" name="Google Shape;447;p43" descr="Text&#10;&#10;Description automatically generated with low confidence"/>
          <p:cNvPicPr preferRelativeResize="0"/>
          <p:nvPr/>
        </p:nvPicPr>
        <p:blipFill rotWithShape="1">
          <a:blip r:embed="rId2">
            <a:alphaModFix/>
          </a:blip>
          <a:srcRect/>
          <a:stretch/>
        </p:blipFill>
        <p:spPr>
          <a:xfrm>
            <a:off x="10299113" y="136525"/>
            <a:ext cx="1245127" cy="723401"/>
          </a:xfrm>
          <a:prstGeom prst="rect">
            <a:avLst/>
          </a:prstGeom>
          <a:noFill/>
          <a:ln>
            <a:noFill/>
          </a:ln>
        </p:spPr>
      </p:pic>
      <p:sp>
        <p:nvSpPr>
          <p:cNvPr id="448" name="Google Shape;448;p4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9" name="Google Shape;449;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50" name="Google Shape;450;p4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51" name="Google Shape;451;p4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52" name="Google Shape;452;p4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D-COAC - Title Slide">
  <p:cSld name="RD-COAC - Title Slide">
    <p:spTree>
      <p:nvGrpSpPr>
        <p:cNvPr id="1" name="Shape 453"/>
        <p:cNvGrpSpPr/>
        <p:nvPr/>
      </p:nvGrpSpPr>
      <p:grpSpPr>
        <a:xfrm>
          <a:off x="0" y="0"/>
          <a:ext cx="0" cy="0"/>
          <a:chOff x="0" y="0"/>
          <a:chExt cx="0" cy="0"/>
        </a:xfrm>
      </p:grpSpPr>
      <p:pic>
        <p:nvPicPr>
          <p:cNvPr id="454" name="Google Shape;454;p44" descr="Logo&#10;&#10;Description automatically generated with low confidence"/>
          <p:cNvPicPr preferRelativeResize="0"/>
          <p:nvPr/>
        </p:nvPicPr>
        <p:blipFill rotWithShape="1">
          <a:blip r:embed="rId2">
            <a:alphaModFix/>
          </a:blip>
          <a:srcRect/>
          <a:stretch/>
        </p:blipFill>
        <p:spPr>
          <a:xfrm>
            <a:off x="8216187" y="5919467"/>
            <a:ext cx="1387449" cy="722174"/>
          </a:xfrm>
          <a:prstGeom prst="rect">
            <a:avLst/>
          </a:prstGeom>
          <a:noFill/>
          <a:ln>
            <a:noFill/>
          </a:ln>
        </p:spPr>
      </p:pic>
      <p:pic>
        <p:nvPicPr>
          <p:cNvPr id="455" name="Google Shape;455;p4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56" name="Google Shape;456;p4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57" name="Google Shape;457;p4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58" name="Google Shape;458;p4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59" name="Google Shape;459;p4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60" name="Google Shape;460;p44"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61" name="Google Shape;461;p4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62" name="Google Shape;462;p4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63" name="Google Shape;463;p4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4" name="Google Shape;464;p4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5" name="Google Shape;465;p44"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66" name="Google Shape;466;p4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RD-COAC - Content Slide">
  <p:cSld name="RD-COAC - Content Slide">
    <p:spTree>
      <p:nvGrpSpPr>
        <p:cNvPr id="1" name="Shape 467"/>
        <p:cNvGrpSpPr/>
        <p:nvPr/>
      </p:nvGrpSpPr>
      <p:grpSpPr>
        <a:xfrm>
          <a:off x="0" y="0"/>
          <a:ext cx="0" cy="0"/>
          <a:chOff x="0" y="0"/>
          <a:chExt cx="0" cy="0"/>
        </a:xfrm>
      </p:grpSpPr>
      <p:pic>
        <p:nvPicPr>
          <p:cNvPr id="468" name="Google Shape;468;p45" descr="Text&#10;&#10;Description automatically generated"/>
          <p:cNvPicPr preferRelativeResize="0"/>
          <p:nvPr/>
        </p:nvPicPr>
        <p:blipFill rotWithShape="1">
          <a:blip r:embed="rId2">
            <a:alphaModFix/>
          </a:blip>
          <a:srcRect/>
          <a:stretch/>
        </p:blipFill>
        <p:spPr>
          <a:xfrm>
            <a:off x="10373290" y="146099"/>
            <a:ext cx="1196047" cy="715028"/>
          </a:xfrm>
          <a:prstGeom prst="rect">
            <a:avLst/>
          </a:prstGeom>
          <a:noFill/>
          <a:ln>
            <a:noFill/>
          </a:ln>
        </p:spPr>
      </p:pic>
      <p:sp>
        <p:nvSpPr>
          <p:cNvPr id="469" name="Google Shape;469;p4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0" name="Google Shape;47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71" name="Google Shape;471;p4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72" name="Google Shape;472;p4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73" name="Google Shape;473;p4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B-PACTS - Title Slide">
  <p:cSld name="TB-PACTS - Title Slide">
    <p:spTree>
      <p:nvGrpSpPr>
        <p:cNvPr id="1" name="Shape 474"/>
        <p:cNvGrpSpPr/>
        <p:nvPr/>
      </p:nvGrpSpPr>
      <p:grpSpPr>
        <a:xfrm>
          <a:off x="0" y="0"/>
          <a:ext cx="0" cy="0"/>
          <a:chOff x="0" y="0"/>
          <a:chExt cx="0" cy="0"/>
        </a:xfrm>
      </p:grpSpPr>
      <p:pic>
        <p:nvPicPr>
          <p:cNvPr id="475" name="Google Shape;475;p46" descr="Text&#10;&#10;Description automatically generated with medium confidence"/>
          <p:cNvPicPr preferRelativeResize="0"/>
          <p:nvPr/>
        </p:nvPicPr>
        <p:blipFill rotWithShape="1">
          <a:blip r:embed="rId2">
            <a:alphaModFix/>
          </a:blip>
          <a:srcRect/>
          <a:stretch/>
        </p:blipFill>
        <p:spPr>
          <a:xfrm>
            <a:off x="8173089" y="5915248"/>
            <a:ext cx="1430547" cy="730775"/>
          </a:xfrm>
          <a:prstGeom prst="rect">
            <a:avLst/>
          </a:prstGeom>
          <a:noFill/>
          <a:ln>
            <a:noFill/>
          </a:ln>
        </p:spPr>
      </p:pic>
      <p:pic>
        <p:nvPicPr>
          <p:cNvPr id="476" name="Google Shape;476;p4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77" name="Google Shape;477;p4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78" name="Google Shape;478;p4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79" name="Google Shape;479;p4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80" name="Google Shape;480;p4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81" name="Google Shape;481;p4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82" name="Google Shape;482;p4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83" name="Google Shape;483;p4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84" name="Google Shape;484;p4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5" name="Google Shape;485;p4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6" name="Google Shape;486;p46"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487" name="Google Shape;487;p4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B-PACTS -Content Slide">
  <p:cSld name="TB-PACTS -Content Slide">
    <p:spTree>
      <p:nvGrpSpPr>
        <p:cNvPr id="1" name="Shape 488"/>
        <p:cNvGrpSpPr/>
        <p:nvPr/>
      </p:nvGrpSpPr>
      <p:grpSpPr>
        <a:xfrm>
          <a:off x="0" y="0"/>
          <a:ext cx="0" cy="0"/>
          <a:chOff x="0" y="0"/>
          <a:chExt cx="0" cy="0"/>
        </a:xfrm>
      </p:grpSpPr>
      <p:pic>
        <p:nvPicPr>
          <p:cNvPr id="489" name="Google Shape;489;p47" descr="Text&#10;&#10;Description automatically generated"/>
          <p:cNvPicPr preferRelativeResize="0"/>
          <p:nvPr/>
        </p:nvPicPr>
        <p:blipFill rotWithShape="1">
          <a:blip r:embed="rId2">
            <a:alphaModFix/>
          </a:blip>
          <a:srcRect/>
          <a:stretch/>
        </p:blipFill>
        <p:spPr>
          <a:xfrm>
            <a:off x="10370686" y="143350"/>
            <a:ext cx="1198651" cy="716585"/>
          </a:xfrm>
          <a:prstGeom prst="rect">
            <a:avLst/>
          </a:prstGeom>
          <a:noFill/>
          <a:ln>
            <a:noFill/>
          </a:ln>
        </p:spPr>
      </p:pic>
      <p:sp>
        <p:nvSpPr>
          <p:cNvPr id="490" name="Google Shape;490;p47"/>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492" name="Google Shape;492;p4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493" name="Google Shape;493;p4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94" name="Google Shape;494;p4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B-PACTS - Title Slide">
  <p:cSld name="1_TB-PACTS - Title Slide">
    <p:spTree>
      <p:nvGrpSpPr>
        <p:cNvPr id="1" name="Shape 495"/>
        <p:cNvGrpSpPr/>
        <p:nvPr/>
      </p:nvGrpSpPr>
      <p:grpSpPr>
        <a:xfrm>
          <a:off x="0" y="0"/>
          <a:ext cx="0" cy="0"/>
          <a:chOff x="0" y="0"/>
          <a:chExt cx="0" cy="0"/>
        </a:xfrm>
      </p:grpSpPr>
      <p:pic>
        <p:nvPicPr>
          <p:cNvPr id="496" name="Google Shape;496;p48" descr="Text&#10;&#10;Description automatically generated"/>
          <p:cNvPicPr preferRelativeResize="0"/>
          <p:nvPr/>
        </p:nvPicPr>
        <p:blipFill rotWithShape="1">
          <a:blip r:embed="rId2">
            <a:alphaModFix/>
          </a:blip>
          <a:srcRect/>
          <a:stretch/>
        </p:blipFill>
        <p:spPr>
          <a:xfrm>
            <a:off x="8173089" y="5926369"/>
            <a:ext cx="1430547" cy="715274"/>
          </a:xfrm>
          <a:prstGeom prst="rect">
            <a:avLst/>
          </a:prstGeom>
          <a:noFill/>
          <a:ln>
            <a:noFill/>
          </a:ln>
        </p:spPr>
      </p:pic>
      <p:pic>
        <p:nvPicPr>
          <p:cNvPr id="497" name="Google Shape;497;p4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498" name="Google Shape;498;p4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499" name="Google Shape;499;p4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0" name="Google Shape;500;p4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01" name="Google Shape;501;p4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02" name="Google Shape;502;p4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03" name="Google Shape;503;p4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4" name="Google Shape;504;p4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05" name="Google Shape;505;p4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4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07" name="Google Shape;507;p4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08" name="Google Shape;508;p4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B-PACTS -Content Slide">
  <p:cSld name="1_TB-PACTS -Content Slide">
    <p:spTree>
      <p:nvGrpSpPr>
        <p:cNvPr id="1" name="Shape 509"/>
        <p:cNvGrpSpPr/>
        <p:nvPr/>
      </p:nvGrpSpPr>
      <p:grpSpPr>
        <a:xfrm>
          <a:off x="0" y="0"/>
          <a:ext cx="0" cy="0"/>
          <a:chOff x="0" y="0"/>
          <a:chExt cx="0" cy="0"/>
        </a:xfrm>
      </p:grpSpPr>
      <p:pic>
        <p:nvPicPr>
          <p:cNvPr id="510" name="Google Shape;510;p49" descr="Text&#10;&#10;Description automatically generated with medium confidence"/>
          <p:cNvPicPr preferRelativeResize="0"/>
          <p:nvPr/>
        </p:nvPicPr>
        <p:blipFill rotWithShape="1">
          <a:blip r:embed="rId2">
            <a:alphaModFix/>
          </a:blip>
          <a:srcRect/>
          <a:stretch/>
        </p:blipFill>
        <p:spPr>
          <a:xfrm>
            <a:off x="10283828" y="143344"/>
            <a:ext cx="1285509" cy="716584"/>
          </a:xfrm>
          <a:prstGeom prst="rect">
            <a:avLst/>
          </a:prstGeom>
          <a:noFill/>
          <a:ln>
            <a:noFill/>
          </a:ln>
        </p:spPr>
      </p:pic>
      <p:sp>
        <p:nvSpPr>
          <p:cNvPr id="511" name="Google Shape;511;p4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2" name="Google Shape;51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13" name="Google Shape;513;p4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14" name="Google Shape;514;p4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15" name="Google Shape;515;p4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TC - Title Slide">
  <p:cSld name="TTC - Title Slide">
    <p:spTree>
      <p:nvGrpSpPr>
        <p:cNvPr id="1" name="Shape 516"/>
        <p:cNvGrpSpPr/>
        <p:nvPr/>
      </p:nvGrpSpPr>
      <p:grpSpPr>
        <a:xfrm>
          <a:off x="0" y="0"/>
          <a:ext cx="0" cy="0"/>
          <a:chOff x="0" y="0"/>
          <a:chExt cx="0" cy="0"/>
        </a:xfrm>
      </p:grpSpPr>
      <p:pic>
        <p:nvPicPr>
          <p:cNvPr id="517" name="Google Shape;517;p50" descr="Logo&#10;&#10;Description automatically generated with medium confidence"/>
          <p:cNvPicPr preferRelativeResize="0"/>
          <p:nvPr/>
        </p:nvPicPr>
        <p:blipFill rotWithShape="1">
          <a:blip r:embed="rId2">
            <a:alphaModFix/>
          </a:blip>
          <a:srcRect/>
          <a:stretch/>
        </p:blipFill>
        <p:spPr>
          <a:xfrm>
            <a:off x="8401787" y="5915249"/>
            <a:ext cx="1201849" cy="726392"/>
          </a:xfrm>
          <a:prstGeom prst="rect">
            <a:avLst/>
          </a:prstGeom>
          <a:noFill/>
          <a:ln>
            <a:noFill/>
          </a:ln>
        </p:spPr>
      </p:pic>
      <p:pic>
        <p:nvPicPr>
          <p:cNvPr id="518" name="Google Shape;518;p5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19" name="Google Shape;519;p5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0" name="Google Shape;520;p5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1" name="Google Shape;521;p5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22" name="Google Shape;522;p5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3" name="Google Shape;523;p5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24" name="Google Shape;524;p5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5" name="Google Shape;525;p5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26" name="Google Shape;526;p5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7" name="Google Shape;527;p5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8" name="Google Shape;528;p5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29" name="Google Shape;529;p5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Path EU - Title Slide">
  <p:cSld name="C-Path EU - Title Slide">
    <p:spTree>
      <p:nvGrpSpPr>
        <p:cNvPr id="1" name="Shape 55"/>
        <p:cNvGrpSpPr/>
        <p:nvPr/>
      </p:nvGrpSpPr>
      <p:grpSpPr>
        <a:xfrm>
          <a:off x="0" y="0"/>
          <a:ext cx="0" cy="0"/>
          <a:chOff x="0" y="0"/>
          <a:chExt cx="0" cy="0"/>
        </a:xfrm>
      </p:grpSpPr>
      <p:pic>
        <p:nvPicPr>
          <p:cNvPr id="56" name="Google Shape;56;p6" descr="Text&#10;&#10;Description automatically generated"/>
          <p:cNvPicPr preferRelativeResize="0"/>
          <p:nvPr/>
        </p:nvPicPr>
        <p:blipFill rotWithShape="1">
          <a:blip r:embed="rId2">
            <a:alphaModFix/>
          </a:blip>
          <a:srcRect/>
          <a:stretch/>
        </p:blipFill>
        <p:spPr>
          <a:xfrm>
            <a:off x="8705911" y="5821703"/>
            <a:ext cx="3211452" cy="821534"/>
          </a:xfrm>
          <a:prstGeom prst="rect">
            <a:avLst/>
          </a:prstGeom>
          <a:noFill/>
          <a:ln>
            <a:noFill/>
          </a:ln>
        </p:spPr>
      </p:pic>
      <p:pic>
        <p:nvPicPr>
          <p:cNvPr id="57" name="Google Shape;57;p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8" name="Google Shape;58;p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9" name="Google Shape;59;p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0" name="Google Shape;60;p6"/>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1" name="Google Shape;61;p6"/>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6"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63" name="Google Shape;63;p6"/>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4" name="Google Shape;64;p6"/>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65" name="Google Shape;65;p6"/>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6"/>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TC - Content Slide">
  <p:cSld name="TTC - Content Slide">
    <p:spTree>
      <p:nvGrpSpPr>
        <p:cNvPr id="1" name="Shape 530"/>
        <p:cNvGrpSpPr/>
        <p:nvPr/>
      </p:nvGrpSpPr>
      <p:grpSpPr>
        <a:xfrm>
          <a:off x="0" y="0"/>
          <a:ext cx="0" cy="0"/>
          <a:chOff x="0" y="0"/>
          <a:chExt cx="0" cy="0"/>
        </a:xfrm>
      </p:grpSpPr>
      <p:pic>
        <p:nvPicPr>
          <p:cNvPr id="531" name="Google Shape;531;p51" descr="Text&#10;&#10;Description automatically generated"/>
          <p:cNvPicPr preferRelativeResize="0"/>
          <p:nvPr/>
        </p:nvPicPr>
        <p:blipFill rotWithShape="1">
          <a:blip r:embed="rId2">
            <a:alphaModFix/>
          </a:blip>
          <a:srcRect/>
          <a:stretch/>
        </p:blipFill>
        <p:spPr>
          <a:xfrm>
            <a:off x="10457544" y="143350"/>
            <a:ext cx="1111793" cy="716585"/>
          </a:xfrm>
          <a:prstGeom prst="rect">
            <a:avLst/>
          </a:prstGeom>
          <a:noFill/>
          <a:ln>
            <a:noFill/>
          </a:ln>
        </p:spPr>
      </p:pic>
      <p:sp>
        <p:nvSpPr>
          <p:cNvPr id="532" name="Google Shape;532;p51"/>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3" name="Google Shape;53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34" name="Google Shape;534;p5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35" name="Google Shape;535;p51"/>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6" name="Google Shape;536;p51"/>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OMI-T1D - Title Slide">
  <p:cSld name="TOMI-T1D - Title Slide">
    <p:spTree>
      <p:nvGrpSpPr>
        <p:cNvPr id="1" name="Shape 537"/>
        <p:cNvGrpSpPr/>
        <p:nvPr/>
      </p:nvGrpSpPr>
      <p:grpSpPr>
        <a:xfrm>
          <a:off x="0" y="0"/>
          <a:ext cx="0" cy="0"/>
          <a:chOff x="0" y="0"/>
          <a:chExt cx="0" cy="0"/>
        </a:xfrm>
      </p:grpSpPr>
      <p:pic>
        <p:nvPicPr>
          <p:cNvPr id="538" name="Google Shape;538;p52" descr="Text&#10;&#10;Description automatically generated"/>
          <p:cNvPicPr preferRelativeResize="0"/>
          <p:nvPr/>
        </p:nvPicPr>
        <p:blipFill rotWithShape="1">
          <a:blip r:embed="rId2">
            <a:alphaModFix/>
          </a:blip>
          <a:srcRect/>
          <a:stretch/>
        </p:blipFill>
        <p:spPr>
          <a:xfrm>
            <a:off x="8344558" y="5915249"/>
            <a:ext cx="1259078" cy="726392"/>
          </a:xfrm>
          <a:prstGeom prst="rect">
            <a:avLst/>
          </a:prstGeom>
          <a:noFill/>
          <a:ln>
            <a:noFill/>
          </a:ln>
        </p:spPr>
      </p:pic>
      <p:pic>
        <p:nvPicPr>
          <p:cNvPr id="539" name="Google Shape;539;p5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40" name="Google Shape;540;p5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1" name="Google Shape;541;p5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2" name="Google Shape;542;p52"/>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43" name="Google Shape;543;p52"/>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4" name="Google Shape;544;p52"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545" name="Google Shape;545;p52"/>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6" name="Google Shape;546;p52"/>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47" name="Google Shape;547;p52"/>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8" name="Google Shape;548;p52"/>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49" name="Google Shape;549;p52"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550" name="Google Shape;550;p52"/>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OMI-T1D - Content Slide">
  <p:cSld name="TOMI-T1D - Content Slide">
    <p:spTree>
      <p:nvGrpSpPr>
        <p:cNvPr id="1" name="Shape 551"/>
        <p:cNvGrpSpPr/>
        <p:nvPr/>
      </p:nvGrpSpPr>
      <p:grpSpPr>
        <a:xfrm>
          <a:off x="0" y="0"/>
          <a:ext cx="0" cy="0"/>
          <a:chOff x="0" y="0"/>
          <a:chExt cx="0" cy="0"/>
        </a:xfrm>
      </p:grpSpPr>
      <p:pic>
        <p:nvPicPr>
          <p:cNvPr id="552" name="Google Shape;552;p53" descr="Text&#10;&#10;Description automatically generated"/>
          <p:cNvPicPr preferRelativeResize="0"/>
          <p:nvPr/>
        </p:nvPicPr>
        <p:blipFill rotWithShape="1">
          <a:blip r:embed="rId2">
            <a:alphaModFix/>
          </a:blip>
          <a:srcRect/>
          <a:stretch/>
        </p:blipFill>
        <p:spPr>
          <a:xfrm>
            <a:off x="10444516" y="143339"/>
            <a:ext cx="1124821" cy="716585"/>
          </a:xfrm>
          <a:prstGeom prst="rect">
            <a:avLst/>
          </a:prstGeom>
          <a:noFill/>
          <a:ln>
            <a:noFill/>
          </a:ln>
        </p:spPr>
      </p:pic>
      <p:sp>
        <p:nvSpPr>
          <p:cNvPr id="553" name="Google Shape;553;p53"/>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55" name="Google Shape;555;p5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56" name="Google Shape;556;p53"/>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57" name="Google Shape;557;p53"/>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1D - Title Slide">
  <p:cSld name="T1D - Title Slide">
    <p:spTree>
      <p:nvGrpSpPr>
        <p:cNvPr id="1" name="Shape 558"/>
        <p:cNvGrpSpPr/>
        <p:nvPr/>
      </p:nvGrpSpPr>
      <p:grpSpPr>
        <a:xfrm>
          <a:off x="0" y="0"/>
          <a:ext cx="0" cy="0"/>
          <a:chOff x="0" y="0"/>
          <a:chExt cx="0" cy="0"/>
        </a:xfrm>
      </p:grpSpPr>
      <p:pic>
        <p:nvPicPr>
          <p:cNvPr id="559" name="Google Shape;559;p5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560" name="Google Shape;560;p5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1" name="Google Shape;561;p5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2" name="Google Shape;562;p54"/>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63" name="Google Shape;563;p54"/>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4" name="Google Shape;564;p54" descr="title-image.jpg"/>
          <p:cNvPicPr preferRelativeResize="0"/>
          <p:nvPr/>
        </p:nvPicPr>
        <p:blipFill rotWithShape="1">
          <a:blip r:embed="rId2">
            <a:alphaModFix/>
          </a:blip>
          <a:srcRect b="23404"/>
          <a:stretch/>
        </p:blipFill>
        <p:spPr>
          <a:xfrm>
            <a:off x="0" y="-1512"/>
            <a:ext cx="12192000" cy="5252962"/>
          </a:xfrm>
          <a:prstGeom prst="rect">
            <a:avLst/>
          </a:prstGeom>
          <a:noFill/>
          <a:ln>
            <a:noFill/>
          </a:ln>
        </p:spPr>
      </p:pic>
      <p:sp>
        <p:nvSpPr>
          <p:cNvPr id="565" name="Google Shape;565;p54"/>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6" name="Google Shape;566;p54"/>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567" name="Google Shape;567;p54"/>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8" name="Google Shape;568;p54"/>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69" name="Google Shape;569;p54" descr="Text&#10;&#10;Description automatically generated"/>
          <p:cNvPicPr preferRelativeResize="0"/>
          <p:nvPr/>
        </p:nvPicPr>
        <p:blipFill rotWithShape="1">
          <a:blip r:embed="rId3">
            <a:alphaModFix/>
          </a:blip>
          <a:srcRect/>
          <a:stretch/>
        </p:blipFill>
        <p:spPr>
          <a:xfrm>
            <a:off x="9919784" y="5915251"/>
            <a:ext cx="1997579" cy="726392"/>
          </a:xfrm>
          <a:prstGeom prst="rect">
            <a:avLst/>
          </a:prstGeom>
          <a:noFill/>
          <a:ln>
            <a:noFill/>
          </a:ln>
        </p:spPr>
      </p:pic>
      <p:pic>
        <p:nvPicPr>
          <p:cNvPr id="570" name="Google Shape;570;p54" descr="Logo&#10;&#10;Description automatically generated"/>
          <p:cNvPicPr preferRelativeResize="0"/>
          <p:nvPr/>
        </p:nvPicPr>
        <p:blipFill rotWithShape="1">
          <a:blip r:embed="rId4">
            <a:alphaModFix/>
          </a:blip>
          <a:srcRect/>
          <a:stretch/>
        </p:blipFill>
        <p:spPr>
          <a:xfrm>
            <a:off x="8643918" y="5915249"/>
            <a:ext cx="959718" cy="726392"/>
          </a:xfrm>
          <a:prstGeom prst="rect">
            <a:avLst/>
          </a:prstGeom>
          <a:noFill/>
          <a:ln>
            <a:noFill/>
          </a:ln>
        </p:spPr>
      </p:pic>
      <p:sp>
        <p:nvSpPr>
          <p:cNvPr id="571" name="Google Shape;571;p54"/>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1D - Content Slide">
  <p:cSld name="T1D - Content Slide">
    <p:spTree>
      <p:nvGrpSpPr>
        <p:cNvPr id="1" name="Shape 572"/>
        <p:cNvGrpSpPr/>
        <p:nvPr/>
      </p:nvGrpSpPr>
      <p:grpSpPr>
        <a:xfrm>
          <a:off x="0" y="0"/>
          <a:ext cx="0" cy="0"/>
          <a:chOff x="0" y="0"/>
          <a:chExt cx="0" cy="0"/>
        </a:xfrm>
      </p:grpSpPr>
      <p:pic>
        <p:nvPicPr>
          <p:cNvPr id="573" name="Google Shape;573;p55" descr="Text&#10;&#10;Description automatically generated"/>
          <p:cNvPicPr preferRelativeResize="0"/>
          <p:nvPr/>
        </p:nvPicPr>
        <p:blipFill rotWithShape="1">
          <a:blip r:embed="rId2">
            <a:alphaModFix/>
          </a:blip>
          <a:srcRect/>
          <a:stretch/>
        </p:blipFill>
        <p:spPr>
          <a:xfrm>
            <a:off x="10441660" y="134943"/>
            <a:ext cx="1124821" cy="724982"/>
          </a:xfrm>
          <a:prstGeom prst="rect">
            <a:avLst/>
          </a:prstGeom>
          <a:noFill/>
          <a:ln>
            <a:noFill/>
          </a:ln>
        </p:spPr>
      </p:pic>
      <p:sp>
        <p:nvSpPr>
          <p:cNvPr id="574" name="Google Shape;574;p55"/>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5" name="Google Shape;57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576" name="Google Shape;576;p5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577" name="Google Shape;577;p55"/>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78" name="Google Shape;578;p55"/>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72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Path EU - Content Slide">
  <p:cSld name="C-Path EU - Content Slide">
    <p:spTree>
      <p:nvGrpSpPr>
        <p:cNvPr id="1" name="Shape 68"/>
        <p:cNvGrpSpPr/>
        <p:nvPr/>
      </p:nvGrpSpPr>
      <p:grpSpPr>
        <a:xfrm>
          <a:off x="0" y="0"/>
          <a:ext cx="0" cy="0"/>
          <a:chOff x="0" y="0"/>
          <a:chExt cx="0" cy="0"/>
        </a:xfrm>
      </p:grpSpPr>
      <p:pic>
        <p:nvPicPr>
          <p:cNvPr id="69" name="Google Shape;69;p7" descr="Text&#10;&#10;Description automatically generated"/>
          <p:cNvPicPr preferRelativeResize="0"/>
          <p:nvPr/>
        </p:nvPicPr>
        <p:blipFill rotWithShape="1">
          <a:blip r:embed="rId2">
            <a:alphaModFix/>
          </a:blip>
          <a:srcRect/>
          <a:stretch/>
        </p:blipFill>
        <p:spPr>
          <a:xfrm>
            <a:off x="8357885" y="39270"/>
            <a:ext cx="3211452" cy="821534"/>
          </a:xfrm>
          <a:prstGeom prst="rect">
            <a:avLst/>
          </a:prstGeom>
          <a:noFill/>
          <a:ln>
            <a:noFill/>
          </a:ln>
        </p:spPr>
      </p:pic>
      <p:sp>
        <p:nvSpPr>
          <p:cNvPr id="70" name="Google Shape;70;p7"/>
          <p:cNvSpPr txBox="1">
            <a:spLocks noGrp="1"/>
          </p:cNvSpPr>
          <p:nvPr>
            <p:ph type="title"/>
          </p:nvPr>
        </p:nvSpPr>
        <p:spPr>
          <a:xfrm>
            <a:off x="622663" y="14382"/>
            <a:ext cx="7581770" cy="78329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72" name="Google Shape;72;p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73" name="Google Shape;73;p7"/>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74" name="Google Shape;74;p7"/>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mDR - Title Slide">
  <p:cSld name="BmDR - Title Slide">
    <p:spTree>
      <p:nvGrpSpPr>
        <p:cNvPr id="1" name="Shape 75"/>
        <p:cNvGrpSpPr/>
        <p:nvPr/>
      </p:nvGrpSpPr>
      <p:grpSpPr>
        <a:xfrm>
          <a:off x="0" y="0"/>
          <a:ext cx="0" cy="0"/>
          <a:chOff x="0" y="0"/>
          <a:chExt cx="0" cy="0"/>
        </a:xfrm>
      </p:grpSpPr>
      <p:pic>
        <p:nvPicPr>
          <p:cNvPr id="76" name="Google Shape;76;p8" descr="Logo, company name&#10;&#10;Description automatically generated"/>
          <p:cNvPicPr preferRelativeResize="0"/>
          <p:nvPr/>
        </p:nvPicPr>
        <p:blipFill rotWithShape="1">
          <a:blip r:embed="rId2">
            <a:alphaModFix/>
          </a:blip>
          <a:srcRect/>
          <a:stretch/>
        </p:blipFill>
        <p:spPr>
          <a:xfrm>
            <a:off x="8501630" y="5912244"/>
            <a:ext cx="1104998" cy="726393"/>
          </a:xfrm>
          <a:prstGeom prst="rect">
            <a:avLst/>
          </a:prstGeom>
          <a:noFill/>
          <a:ln>
            <a:noFill/>
          </a:ln>
        </p:spPr>
      </p:pic>
      <p:pic>
        <p:nvPicPr>
          <p:cNvPr id="77" name="Google Shape;77;p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78" name="Google Shape;78;p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79" name="Google Shape;79;p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0" name="Google Shape;80;p8"/>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1" name="Google Shape;81;p8"/>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8"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83" name="Google Shape;83;p8"/>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4" name="Google Shape;84;p8"/>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85" name="Google Shape;85;p8"/>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8"/>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7" name="Google Shape;87;p8"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88" name="Google Shape;88;p8"/>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mDR - Content Slide">
  <p:cSld name="BmDR - Content Slide">
    <p:spTree>
      <p:nvGrpSpPr>
        <p:cNvPr id="1" name="Shape 89"/>
        <p:cNvGrpSpPr/>
        <p:nvPr/>
      </p:nvGrpSpPr>
      <p:grpSpPr>
        <a:xfrm>
          <a:off x="0" y="0"/>
          <a:ext cx="0" cy="0"/>
          <a:chOff x="0" y="0"/>
          <a:chExt cx="0" cy="0"/>
        </a:xfrm>
      </p:grpSpPr>
      <p:pic>
        <p:nvPicPr>
          <p:cNvPr id="90" name="Google Shape;90;p9" descr="A picture containing text, sign&#10;&#10;Description automatically generated"/>
          <p:cNvPicPr preferRelativeResize="0"/>
          <p:nvPr/>
        </p:nvPicPr>
        <p:blipFill rotWithShape="1">
          <a:blip r:embed="rId2">
            <a:alphaModFix/>
          </a:blip>
          <a:srcRect/>
          <a:stretch/>
        </p:blipFill>
        <p:spPr>
          <a:xfrm>
            <a:off x="10434839" y="140086"/>
            <a:ext cx="1109401" cy="715044"/>
          </a:xfrm>
          <a:prstGeom prst="rect">
            <a:avLst/>
          </a:prstGeom>
          <a:noFill/>
          <a:ln>
            <a:noFill/>
          </a:ln>
        </p:spPr>
      </p:pic>
      <p:sp>
        <p:nvSpPr>
          <p:cNvPr id="91" name="Google Shape;91;p9"/>
          <p:cNvSpPr txBox="1">
            <a:spLocks noGrp="1"/>
          </p:cNvSpPr>
          <p:nvPr>
            <p:ph type="title"/>
          </p:nvPr>
        </p:nvSpPr>
        <p:spPr>
          <a:xfrm>
            <a:off x="622663" y="14381"/>
            <a:ext cx="8606246" cy="789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3600"/>
              <a:buFont typeface="Calibri"/>
              <a:buNone/>
              <a:defRPr sz="36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cxnSp>
        <p:nvCxnSpPr>
          <p:cNvPr id="93" name="Google Shape;93;p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
        <p:nvSpPr>
          <p:cNvPr id="94" name="Google Shape;94;p9"/>
          <p:cNvSpPr txBox="1">
            <a:spLocks noGrp="1"/>
          </p:cNvSpPr>
          <p:nvPr>
            <p:ph type="body" idx="1"/>
          </p:nvPr>
        </p:nvSpPr>
        <p:spPr>
          <a:xfrm>
            <a:off x="647761" y="1262155"/>
            <a:ext cx="10896479" cy="45720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A446E"/>
              </a:buClr>
              <a:buSzPts val="2400"/>
              <a:buFont typeface="Arial"/>
              <a:buNone/>
              <a:defRPr sz="2400" b="0" i="0" u="none" strike="noStrike" cap="none">
                <a:solidFill>
                  <a:srgbClr val="0A446E"/>
                </a:solidFill>
                <a:latin typeface="Calibri"/>
                <a:ea typeface="Calibri"/>
                <a:cs typeface="Calibri"/>
                <a:sym typeface="Calibri"/>
              </a:defRPr>
            </a:lvl1pPr>
            <a:lvl2pPr marL="914400" marR="0" lvl="1"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A446E"/>
              </a:buClr>
              <a:buSzPts val="2400"/>
              <a:buFont typeface="Merriweather Sans"/>
              <a:buChar char="-"/>
              <a:defRPr sz="2400" b="0" i="0" u="none" strike="noStrike" cap="none">
                <a:solidFill>
                  <a:srgbClr val="0A446E"/>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A446E"/>
              </a:buClr>
              <a:buSzPts val="2400"/>
              <a:buFont typeface="Arial"/>
              <a:buChar char="•"/>
              <a:defRPr sz="2400" b="0" i="0" u="none" strike="noStrike" cap="none">
                <a:solidFill>
                  <a:srgbClr val="0A446E"/>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95" name="Google Shape;95;p9"/>
          <p:cNvCxnSpPr/>
          <p:nvPr/>
        </p:nvCxnSpPr>
        <p:spPr>
          <a:xfrm>
            <a:off x="622663" y="931229"/>
            <a:ext cx="10946674" cy="0"/>
          </a:xfrm>
          <a:prstGeom prst="straightConnector1">
            <a:avLst/>
          </a:prstGeom>
          <a:noFill/>
          <a:ln w="9525" cap="flat" cmpd="sng">
            <a:solidFill>
              <a:srgbClr val="999999"/>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PAD - Title Slide">
  <p:cSld name="CPAD - Title Slide">
    <p:spTree>
      <p:nvGrpSpPr>
        <p:cNvPr id="1" name="Shape 96"/>
        <p:cNvGrpSpPr/>
        <p:nvPr/>
      </p:nvGrpSpPr>
      <p:grpSpPr>
        <a:xfrm>
          <a:off x="0" y="0"/>
          <a:ext cx="0" cy="0"/>
          <a:chOff x="0" y="0"/>
          <a:chExt cx="0" cy="0"/>
        </a:xfrm>
      </p:grpSpPr>
      <p:pic>
        <p:nvPicPr>
          <p:cNvPr id="97" name="Google Shape;97;p10" descr="A picture containing text, sign&#10;&#10;Description automatically generated"/>
          <p:cNvPicPr preferRelativeResize="0"/>
          <p:nvPr/>
        </p:nvPicPr>
        <p:blipFill rotWithShape="1">
          <a:blip r:embed="rId2">
            <a:alphaModFix/>
          </a:blip>
          <a:srcRect/>
          <a:stretch/>
        </p:blipFill>
        <p:spPr>
          <a:xfrm>
            <a:off x="8435595" y="5912243"/>
            <a:ext cx="1171033" cy="726393"/>
          </a:xfrm>
          <a:prstGeom prst="rect">
            <a:avLst/>
          </a:prstGeom>
          <a:noFill/>
          <a:ln>
            <a:noFill/>
          </a:ln>
        </p:spPr>
      </p:pic>
      <p:pic>
        <p:nvPicPr>
          <p:cNvPr id="98" name="Google Shape;98;p1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99" name="Google Shape;99;p1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0" name="Google Shape;100;p1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1" name="Google Shape;101;p10"/>
          <p:cNvSpPr txBox="1">
            <a:spLocks noGrp="1"/>
          </p:cNvSpPr>
          <p:nvPr>
            <p:ph type="subTitle" idx="1"/>
          </p:nvPr>
        </p:nvSpPr>
        <p:spPr>
          <a:xfrm>
            <a:off x="274320" y="5074298"/>
            <a:ext cx="11508376" cy="53857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02" name="Google Shape;102;p10"/>
          <p:cNvSpPr txBox="1">
            <a:spLocks noGrp="1"/>
          </p:cNvSpPr>
          <p:nvPr>
            <p:ph type="ctrTitle"/>
          </p:nvPr>
        </p:nvSpPr>
        <p:spPr>
          <a:xfrm>
            <a:off x="169817" y="4006061"/>
            <a:ext cx="11612880" cy="9330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9D7"/>
              </a:buClr>
              <a:buSzPts val="6000"/>
              <a:buFont typeface="Calibri"/>
              <a:buNone/>
              <a:defRPr sz="6000">
                <a:solidFill>
                  <a:srgbClr val="0079D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3" name="Google Shape;103;p10" descr="title-image.jpg"/>
          <p:cNvPicPr preferRelativeResize="0"/>
          <p:nvPr/>
        </p:nvPicPr>
        <p:blipFill rotWithShape="1">
          <a:blip r:embed="rId3">
            <a:alphaModFix/>
          </a:blip>
          <a:srcRect b="23404"/>
          <a:stretch/>
        </p:blipFill>
        <p:spPr>
          <a:xfrm>
            <a:off x="0" y="-1512"/>
            <a:ext cx="12192000" cy="5252962"/>
          </a:xfrm>
          <a:prstGeom prst="rect">
            <a:avLst/>
          </a:prstGeom>
          <a:noFill/>
          <a:ln>
            <a:noFill/>
          </a:ln>
        </p:spPr>
      </p:pic>
      <p:sp>
        <p:nvSpPr>
          <p:cNvPr id="104" name="Google Shape;104;p10"/>
          <p:cNvSpPr/>
          <p:nvPr/>
        </p:nvSpPr>
        <p:spPr>
          <a:xfrm>
            <a:off x="0" y="3898650"/>
            <a:ext cx="12192000" cy="1457675"/>
          </a:xfrm>
          <a:prstGeom prst="rect">
            <a:avLst/>
          </a:prstGeom>
          <a:solidFill>
            <a:srgbClr val="E0E2E2">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5" name="Google Shape;105;p10"/>
          <p:cNvSpPr/>
          <p:nvPr/>
        </p:nvSpPr>
        <p:spPr>
          <a:xfrm>
            <a:off x="0" y="5011364"/>
            <a:ext cx="12192000" cy="664443"/>
          </a:xfrm>
          <a:prstGeom prst="rect">
            <a:avLst/>
          </a:prstGeom>
          <a:solidFill>
            <a:srgbClr val="0079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2A282A"/>
              </a:solidFill>
              <a:latin typeface="Calibri"/>
              <a:ea typeface="Calibri"/>
              <a:cs typeface="Calibri"/>
              <a:sym typeface="Calibri"/>
            </a:endParaRPr>
          </a:p>
        </p:txBody>
      </p:sp>
      <p:sp>
        <p:nvSpPr>
          <p:cNvPr id="106" name="Google Shape;106;p10"/>
          <p:cNvSpPr txBox="1">
            <a:spLocks noGrp="1"/>
          </p:cNvSpPr>
          <p:nvPr>
            <p:ph type="body" idx="2"/>
          </p:nvPr>
        </p:nvSpPr>
        <p:spPr>
          <a:xfrm>
            <a:off x="169863" y="5102298"/>
            <a:ext cx="11747817" cy="4075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10"/>
          <p:cNvSpPr txBox="1">
            <a:spLocks noGrp="1"/>
          </p:cNvSpPr>
          <p:nvPr>
            <p:ph type="body" idx="3"/>
          </p:nvPr>
        </p:nvSpPr>
        <p:spPr>
          <a:xfrm>
            <a:off x="169863" y="4197246"/>
            <a:ext cx="11747500" cy="6747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79D7"/>
              </a:buClr>
              <a:buSzPts val="3200"/>
              <a:buFont typeface="Arial"/>
              <a:buNone/>
              <a:defRPr sz="3200" b="0" i="0" u="none" strike="noStrike" cap="none">
                <a:solidFill>
                  <a:srgbClr val="0079D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08" name="Google Shape;108;p10" descr="Text&#10;&#10;Description automatically generated"/>
          <p:cNvPicPr preferRelativeResize="0"/>
          <p:nvPr/>
        </p:nvPicPr>
        <p:blipFill rotWithShape="1">
          <a:blip r:embed="rId4">
            <a:alphaModFix/>
          </a:blip>
          <a:srcRect/>
          <a:stretch/>
        </p:blipFill>
        <p:spPr>
          <a:xfrm>
            <a:off x="9919784" y="5915251"/>
            <a:ext cx="1997579" cy="726392"/>
          </a:xfrm>
          <a:prstGeom prst="rect">
            <a:avLst/>
          </a:prstGeom>
          <a:noFill/>
          <a:ln>
            <a:noFill/>
          </a:ln>
        </p:spPr>
      </p:pic>
      <p:sp>
        <p:nvSpPr>
          <p:cNvPr id="109" name="Google Shape;109;p10"/>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9D7"/>
              </a:buClr>
              <a:buSzPts val="4400"/>
              <a:buFont typeface="Calibri"/>
              <a:buNone/>
              <a:defRPr sz="4400" b="0" i="0" u="none" strike="noStrike" cap="none">
                <a:solidFill>
                  <a:srgbClr val="0079D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cinfo@c-path.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urldefense.proofpoint.com/v2/url?u=https-3A__www.meddra.org_about-2Dmeddra_history&amp;d=DwMFAg&amp;c=ZbgFmJjg4pdtrnL2HUJUDw&amp;r=JkHnUDF4nk8U6KqghGW_umYQwlw6Fk-LmpZMUpxEzwjYBB8uFEv7VZDXRAJ4xaKx&amp;m=jWg6vHjCB_QTZ21ffN-prXUce7Fy3UVfEehmYx8gmSE&amp;s=THL994AKyNXdeRypa06-wuKz4cQUx8u3POesPdoHq48&amp;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ncbi.nlm.nih.gov/pmc/articles/PMC6760680/bin/41390_2018_242_MOESM1_ESM.docx" TargetMode="External"/><Relationship Id="rId4" Type="http://schemas.openxmlformats.org/officeDocument/2006/relationships/hyperlink" Target="https://www.ncbi.nlm.nih.gov/pmc/articles/PMC676068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6"/>
          <p:cNvSpPr txBox="1"/>
          <p:nvPr/>
        </p:nvSpPr>
        <p:spPr>
          <a:xfrm>
            <a:off x="169863" y="5083725"/>
            <a:ext cx="11747400" cy="674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None/>
            </a:pPr>
            <a:r>
              <a:rPr lang="en-GB" sz="3200" b="1" dirty="0">
                <a:solidFill>
                  <a:srgbClr val="FFFFFF"/>
                </a:solidFill>
                <a:latin typeface="Calibri"/>
                <a:ea typeface="Calibri"/>
                <a:cs typeface="Calibri"/>
                <a:sym typeface="Calibri"/>
              </a:rPr>
              <a:t>INC Key Messaging for Industry</a:t>
            </a:r>
            <a:endParaRPr sz="3200" b="1" dirty="0">
              <a:solidFill>
                <a:srgbClr val="0079D7"/>
              </a:solidFill>
              <a:latin typeface="Calibri"/>
              <a:ea typeface="Calibri"/>
              <a:cs typeface="Calibri"/>
              <a:sym typeface="Calibri"/>
            </a:endParaRPr>
          </a:p>
        </p:txBody>
      </p:sp>
      <p:sp>
        <p:nvSpPr>
          <p:cNvPr id="584" name="Google Shape;584;p56"/>
          <p:cNvSpPr txBox="1">
            <a:spLocks noGrp="1"/>
          </p:cNvSpPr>
          <p:nvPr>
            <p:ph type="sldNum" idx="12"/>
          </p:nvPr>
        </p:nvSpPr>
        <p:spPr>
          <a:xfrm>
            <a:off x="11409045" y="6333134"/>
            <a:ext cx="731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GB"/>
              <a:t>1</a:t>
            </a:fld>
            <a:endParaRPr/>
          </a:p>
        </p:txBody>
      </p:sp>
      <p:sp>
        <p:nvSpPr>
          <p:cNvPr id="3" name="TextBox 2">
            <a:extLst>
              <a:ext uri="{FF2B5EF4-FFF2-40B4-BE49-F238E27FC236}">
                <a16:creationId xmlns:a16="http://schemas.microsoft.com/office/drawing/2014/main" id="{0694A8BB-509A-465C-A791-745963477470}"/>
              </a:ext>
            </a:extLst>
          </p:cNvPr>
          <p:cNvSpPr txBox="1"/>
          <p:nvPr/>
        </p:nvSpPr>
        <p:spPr>
          <a:xfrm>
            <a:off x="167208" y="5808568"/>
            <a:ext cx="7353620"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00000"/>
                </a:solidFill>
              </a:rPr>
              <a:t>These key messages are intended to be used </a:t>
            </a:r>
            <a:r>
              <a:rPr lang="en-US" b="1" u="sng" dirty="0">
                <a:solidFill>
                  <a:srgbClr val="C00000"/>
                </a:solidFill>
              </a:rPr>
              <a:t>AS IS </a:t>
            </a:r>
            <a:r>
              <a:rPr lang="en-US" b="1" dirty="0">
                <a:solidFill>
                  <a:srgbClr val="C00000"/>
                </a:solidFill>
              </a:rPr>
              <a:t>to keep messages about INC and its topics, i.e., NAESS, long-term outcomes and neonatal seizures consistent. If you’d like to make modifications, please email </a:t>
            </a:r>
            <a:r>
              <a:rPr lang="en-US" b="1" dirty="0">
                <a:solidFill>
                  <a:srgbClr val="C00000"/>
                </a:solidFill>
                <a:hlinkClick r:id="rId3">
                  <a:extLst>
                    <a:ext uri="{A12FA001-AC4F-418D-AE19-62706E023703}">
                      <ahyp:hlinkClr xmlns:ahyp="http://schemas.microsoft.com/office/drawing/2018/hyperlinkcolor" val="tx"/>
                    </a:ext>
                  </a:extLst>
                </a:hlinkClick>
              </a:rPr>
              <a:t>incinfo@c-path.org</a:t>
            </a:r>
            <a:r>
              <a:rPr lang="en-US" b="1" dirty="0">
                <a:solidFill>
                  <a:srgbClr val="C00000"/>
                </a:solidFill>
              </a:rPr>
              <a:t> with your requests/ideas.</a:t>
            </a:r>
          </a:p>
          <a:p>
            <a:pPr algn="l"/>
            <a:endParaRPr lang="en-US" b="1" dirty="0">
              <a:solidFill>
                <a:srgbClr val="C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61"/>
          <p:cNvSpPr txBox="1"/>
          <p:nvPr/>
        </p:nvSpPr>
        <p:spPr>
          <a:xfrm>
            <a:off x="622663" y="103832"/>
            <a:ext cx="89829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sz="3200">
                <a:solidFill>
                  <a:srgbClr val="0070C0"/>
                </a:solidFill>
                <a:latin typeface="Roboto Black"/>
                <a:ea typeface="Roboto Black"/>
                <a:cs typeface="Roboto Black"/>
                <a:sym typeface="Roboto Black"/>
              </a:rPr>
              <a:t>INC: NAESS</a:t>
            </a:r>
            <a:endParaRPr sz="3200">
              <a:solidFill>
                <a:srgbClr val="0079D7"/>
              </a:solidFill>
              <a:latin typeface="Roboto Black"/>
              <a:ea typeface="Roboto Black"/>
              <a:cs typeface="Roboto Black"/>
              <a:sym typeface="Roboto Black"/>
            </a:endParaRPr>
          </a:p>
        </p:txBody>
      </p:sp>
      <p:cxnSp>
        <p:nvCxnSpPr>
          <p:cNvPr id="640" name="Google Shape;640;p61"/>
          <p:cNvCxnSpPr/>
          <p:nvPr/>
        </p:nvCxnSpPr>
        <p:spPr>
          <a:xfrm>
            <a:off x="5357550" y="2139325"/>
            <a:ext cx="0" cy="732900"/>
          </a:xfrm>
          <a:prstGeom prst="straightConnector1">
            <a:avLst/>
          </a:prstGeom>
          <a:noFill/>
          <a:ln w="76200" cap="flat" cmpd="sng">
            <a:solidFill>
              <a:schemeClr val="accent5"/>
            </a:solidFill>
            <a:prstDash val="solid"/>
            <a:round/>
            <a:headEnd type="none" w="med" len="med"/>
            <a:tailEnd type="none" w="med" len="med"/>
          </a:ln>
        </p:spPr>
      </p:cxnSp>
      <p:cxnSp>
        <p:nvCxnSpPr>
          <p:cNvPr id="641" name="Google Shape;641;p61"/>
          <p:cNvCxnSpPr/>
          <p:nvPr/>
        </p:nvCxnSpPr>
        <p:spPr>
          <a:xfrm>
            <a:off x="5357550" y="3110225"/>
            <a:ext cx="0" cy="705000"/>
          </a:xfrm>
          <a:prstGeom prst="straightConnector1">
            <a:avLst/>
          </a:prstGeom>
          <a:noFill/>
          <a:ln w="76200" cap="flat" cmpd="sng">
            <a:solidFill>
              <a:schemeClr val="accent5"/>
            </a:solidFill>
            <a:prstDash val="solid"/>
            <a:round/>
            <a:headEnd type="none" w="med" len="med"/>
            <a:tailEnd type="none" w="med" len="med"/>
          </a:ln>
        </p:spPr>
      </p:cxnSp>
      <p:cxnSp>
        <p:nvCxnSpPr>
          <p:cNvPr id="642" name="Google Shape;642;p61"/>
          <p:cNvCxnSpPr/>
          <p:nvPr/>
        </p:nvCxnSpPr>
        <p:spPr>
          <a:xfrm>
            <a:off x="5357550" y="4025275"/>
            <a:ext cx="0" cy="469800"/>
          </a:xfrm>
          <a:prstGeom prst="straightConnector1">
            <a:avLst/>
          </a:prstGeom>
          <a:noFill/>
          <a:ln w="76200" cap="flat" cmpd="sng">
            <a:solidFill>
              <a:schemeClr val="accent5"/>
            </a:solidFill>
            <a:prstDash val="solid"/>
            <a:round/>
            <a:headEnd type="none" w="med" len="med"/>
            <a:tailEnd type="none" w="med" len="med"/>
          </a:ln>
        </p:spPr>
      </p:cxnSp>
      <p:cxnSp>
        <p:nvCxnSpPr>
          <p:cNvPr id="643" name="Google Shape;643;p61"/>
          <p:cNvCxnSpPr/>
          <p:nvPr/>
        </p:nvCxnSpPr>
        <p:spPr>
          <a:xfrm>
            <a:off x="5357550" y="4742825"/>
            <a:ext cx="0" cy="699000"/>
          </a:xfrm>
          <a:prstGeom prst="straightConnector1">
            <a:avLst/>
          </a:prstGeom>
          <a:noFill/>
          <a:ln w="76200" cap="flat" cmpd="sng">
            <a:solidFill>
              <a:schemeClr val="accent5"/>
            </a:solidFill>
            <a:prstDash val="solid"/>
            <a:round/>
            <a:headEnd type="none" w="med" len="med"/>
            <a:tailEnd type="none" w="med" len="med"/>
          </a:ln>
        </p:spPr>
      </p:cxnSp>
      <p:cxnSp>
        <p:nvCxnSpPr>
          <p:cNvPr id="644" name="Google Shape;644;p61"/>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645" name="Google Shape;645;p61"/>
          <p:cNvPicPr preferRelativeResize="0"/>
          <p:nvPr/>
        </p:nvPicPr>
        <p:blipFill rotWithShape="1">
          <a:blip r:embed="rId3">
            <a:alphaModFix/>
          </a:blip>
          <a:srcRect t="28881"/>
          <a:stretch/>
        </p:blipFill>
        <p:spPr>
          <a:xfrm>
            <a:off x="-73875" y="1618525"/>
            <a:ext cx="5660073" cy="4025302"/>
          </a:xfrm>
          <a:prstGeom prst="rect">
            <a:avLst/>
          </a:prstGeom>
          <a:noFill/>
          <a:ln>
            <a:noFill/>
          </a:ln>
        </p:spPr>
      </p:pic>
      <p:sp>
        <p:nvSpPr>
          <p:cNvPr id="646" name="Google Shape;646;p61"/>
          <p:cNvSpPr txBox="1"/>
          <p:nvPr/>
        </p:nvSpPr>
        <p:spPr>
          <a:xfrm>
            <a:off x="5388150" y="2019575"/>
            <a:ext cx="6448200" cy="360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a:solidFill>
                  <a:srgbClr val="0B5394"/>
                </a:solidFill>
                <a:latin typeface="Calibri"/>
                <a:ea typeface="Calibri"/>
                <a:cs typeface="Calibri"/>
                <a:sym typeface="Calibri"/>
              </a:rPr>
              <a:t>INC NAESS addresses a current gap for the conduct of neonatal trials (existing severity scales not appropriate for neonates)​</a:t>
            </a:r>
            <a:endParaRPr sz="1500">
              <a:solidFill>
                <a:srgbClr val="0B5394"/>
              </a:solidFill>
              <a:latin typeface="Calibri"/>
              <a:ea typeface="Calibri"/>
              <a:cs typeface="Calibri"/>
              <a:sym typeface="Calibri"/>
            </a:endParaRPr>
          </a:p>
          <a:p>
            <a:pPr marL="914400" lvl="0" indent="0" algn="l" rtl="0">
              <a:lnSpc>
                <a:spcPct val="115000"/>
              </a:lnSpc>
              <a:spcBef>
                <a:spcPts val="0"/>
              </a:spcBef>
              <a:spcAft>
                <a:spcPts val="0"/>
              </a:spcAft>
              <a:buNone/>
            </a:pPr>
            <a:endParaRPr sz="1500">
              <a:solidFill>
                <a:srgbClr val="0B5394"/>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0B5394"/>
                </a:solidFill>
                <a:latin typeface="Calibri"/>
                <a:ea typeface="Calibri"/>
                <a:cs typeface="Calibri"/>
                <a:sym typeface="Calibri"/>
              </a:rPr>
              <a:t>NAESS scale was developed by a diverse set of global stakeholders to enhance the quality of the data and assist data safety monitoring boards, sponsors and regulators in safety reporting ​</a:t>
            </a:r>
            <a:endParaRPr sz="1500">
              <a:solidFill>
                <a:srgbClr val="0B5394"/>
              </a:solidFill>
              <a:latin typeface="Calibri"/>
              <a:ea typeface="Calibri"/>
              <a:cs typeface="Calibri"/>
              <a:sym typeface="Calibri"/>
            </a:endParaRPr>
          </a:p>
          <a:p>
            <a:pPr marL="914400" lvl="0" indent="0" algn="l" rtl="0">
              <a:lnSpc>
                <a:spcPct val="115000"/>
              </a:lnSpc>
              <a:spcBef>
                <a:spcPts val="0"/>
              </a:spcBef>
              <a:spcAft>
                <a:spcPts val="0"/>
              </a:spcAft>
              <a:buNone/>
            </a:pPr>
            <a:endParaRPr sz="1500">
              <a:solidFill>
                <a:srgbClr val="0B5394"/>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0B5394"/>
                </a:solidFill>
                <a:latin typeface="Calibri"/>
                <a:ea typeface="Calibri"/>
                <a:cs typeface="Calibri"/>
                <a:sym typeface="Calibri"/>
              </a:rPr>
              <a:t>Collaborated with the </a:t>
            </a:r>
            <a:r>
              <a:rPr lang="en-GB" sz="1500" u="sng">
                <a:solidFill>
                  <a:srgbClr val="0B539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Medical Dictionary for Regulatory Activities</a:t>
            </a:r>
            <a:r>
              <a:rPr lang="en-GB" sz="1500">
                <a:solidFill>
                  <a:srgbClr val="0B5394"/>
                </a:solidFill>
                <a:latin typeface="Calibri"/>
                <a:ea typeface="Calibri"/>
                <a:cs typeface="Calibri"/>
                <a:sym typeface="Calibri"/>
              </a:rPr>
              <a:t> (MedDRA) to create specific NAESS adverse event terminology by mapping of the AEs to MedDRA LLTs.​</a:t>
            </a:r>
            <a:endParaRPr sz="1500">
              <a:solidFill>
                <a:srgbClr val="0B5394"/>
              </a:solidFill>
              <a:latin typeface="Calibri"/>
              <a:ea typeface="Calibri"/>
              <a:cs typeface="Calibri"/>
              <a:sym typeface="Calibri"/>
            </a:endParaRPr>
          </a:p>
          <a:p>
            <a:pPr marL="914400" lvl="0" indent="0" algn="l" rtl="0">
              <a:lnSpc>
                <a:spcPct val="115000"/>
              </a:lnSpc>
              <a:spcBef>
                <a:spcPts val="0"/>
              </a:spcBef>
              <a:spcAft>
                <a:spcPts val="0"/>
              </a:spcAft>
              <a:buNone/>
            </a:pPr>
            <a:endParaRPr sz="1500">
              <a:solidFill>
                <a:srgbClr val="0B5394"/>
              </a:solidFill>
              <a:latin typeface="Calibri"/>
              <a:ea typeface="Calibri"/>
              <a:cs typeface="Calibri"/>
              <a:sym typeface="Calibri"/>
            </a:endParaRPr>
          </a:p>
          <a:p>
            <a:pPr marL="0" lvl="0" indent="0" algn="l" rtl="0">
              <a:lnSpc>
                <a:spcPct val="115000"/>
              </a:lnSpc>
              <a:spcBef>
                <a:spcPts val="0"/>
              </a:spcBef>
              <a:spcAft>
                <a:spcPts val="0"/>
              </a:spcAft>
              <a:buNone/>
            </a:pPr>
            <a:r>
              <a:rPr lang="en-GB" sz="1500">
                <a:solidFill>
                  <a:srgbClr val="0B5394"/>
                </a:solidFill>
                <a:latin typeface="Calibri"/>
                <a:ea typeface="Calibri"/>
                <a:cs typeface="Calibri"/>
                <a:sym typeface="Calibri"/>
              </a:rPr>
              <a:t>There is a plan in place for validation and training module for successfully implementing this tool to enhance safety of infants in clinical trials</a:t>
            </a:r>
            <a:endParaRPr sz="17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67"/>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GB" sz="3200">
                <a:solidFill>
                  <a:srgbClr val="0070C0"/>
                </a:solidFill>
                <a:latin typeface="Roboto Black"/>
                <a:ea typeface="Roboto Black"/>
                <a:cs typeface="Roboto Black"/>
                <a:sym typeface="Roboto Black"/>
              </a:rPr>
              <a:t>INC: Long-Term Outcomes</a:t>
            </a:r>
            <a:endParaRPr sz="3200">
              <a:solidFill>
                <a:srgbClr val="0079D7"/>
              </a:solidFill>
              <a:latin typeface="Roboto Black"/>
              <a:ea typeface="Roboto Black"/>
              <a:cs typeface="Roboto Black"/>
              <a:sym typeface="Roboto Black"/>
            </a:endParaRPr>
          </a:p>
        </p:txBody>
      </p:sp>
      <p:sp>
        <p:nvSpPr>
          <p:cNvPr id="709" name="Google Shape;709;p67"/>
          <p:cNvSpPr txBox="1"/>
          <p:nvPr/>
        </p:nvSpPr>
        <p:spPr>
          <a:xfrm>
            <a:off x="5440275" y="1492825"/>
            <a:ext cx="6129300" cy="4518300"/>
          </a:xfrm>
          <a:prstGeom prst="rect">
            <a:avLst/>
          </a:prstGeom>
          <a:noFill/>
          <a:ln>
            <a:noFill/>
          </a:ln>
        </p:spPr>
        <p:txBody>
          <a:bodyPr spcFirstLastPara="1" wrap="square" lIns="0" tIns="0" rIns="0" bIns="0" anchor="t" anchorCtr="0">
            <a:noAutofit/>
          </a:bodyPr>
          <a:lstStyle/>
          <a:p>
            <a:pPr marL="57150" lvl="0" indent="0" algn="l" rtl="0">
              <a:lnSpc>
                <a:spcPct val="90000"/>
              </a:lnSpc>
              <a:spcBef>
                <a:spcPts val="0"/>
              </a:spcBef>
              <a:spcAft>
                <a:spcPts val="0"/>
              </a:spcAft>
              <a:buNone/>
            </a:pPr>
            <a:r>
              <a:rPr lang="en-GB" sz="2000">
                <a:solidFill>
                  <a:srgbClr val="0B5394"/>
                </a:solidFill>
                <a:latin typeface="Calibri"/>
                <a:ea typeface="Calibri"/>
                <a:cs typeface="Calibri"/>
                <a:sym typeface="Calibri"/>
              </a:rPr>
              <a:t>A framework has been developed by the C-Path International Neonatal Consortium to determine the need, nature, and duration of LTO assessments in trials involving newborn infants. </a:t>
            </a:r>
            <a:endParaRPr sz="2000">
              <a:solidFill>
                <a:srgbClr val="0B5394"/>
              </a:solidFill>
              <a:latin typeface="Calibri"/>
              <a:ea typeface="Calibri"/>
              <a:cs typeface="Calibri"/>
              <a:sym typeface="Calibri"/>
            </a:endParaRPr>
          </a:p>
          <a:p>
            <a:pPr marL="57150" lvl="0" indent="0" algn="l" rtl="0">
              <a:lnSpc>
                <a:spcPct val="90000"/>
              </a:lnSpc>
              <a:spcBef>
                <a:spcPts val="1000"/>
              </a:spcBef>
              <a:spcAft>
                <a:spcPts val="0"/>
              </a:spcAft>
              <a:buNone/>
            </a:pPr>
            <a:r>
              <a:rPr lang="en-GB" sz="2000">
                <a:solidFill>
                  <a:srgbClr val="0B5394"/>
                </a:solidFill>
                <a:latin typeface="Calibri"/>
                <a:ea typeface="Calibri"/>
                <a:cs typeface="Calibri"/>
                <a:sym typeface="Calibri"/>
              </a:rPr>
              <a:t>The framework outlines assessments for outcomes as direct consequences of intervention (primary target) or indirect consequence of intervention (safety considerations). </a:t>
            </a:r>
            <a:endParaRPr sz="2000">
              <a:solidFill>
                <a:srgbClr val="0B5394"/>
              </a:solidFill>
              <a:latin typeface="Calibri"/>
              <a:ea typeface="Calibri"/>
              <a:cs typeface="Calibri"/>
              <a:sym typeface="Calibri"/>
            </a:endParaRPr>
          </a:p>
          <a:p>
            <a:pPr marL="57150" lvl="0" indent="0" algn="l" rtl="0">
              <a:lnSpc>
                <a:spcPct val="90000"/>
              </a:lnSpc>
              <a:spcBef>
                <a:spcPts val="1000"/>
              </a:spcBef>
              <a:spcAft>
                <a:spcPts val="0"/>
              </a:spcAft>
              <a:buNone/>
            </a:pPr>
            <a:r>
              <a:rPr lang="en-GB" sz="2000">
                <a:solidFill>
                  <a:srgbClr val="0B5394"/>
                </a:solidFill>
                <a:latin typeface="Calibri"/>
                <a:ea typeface="Calibri"/>
                <a:cs typeface="Calibri"/>
                <a:sym typeface="Calibri"/>
              </a:rPr>
              <a:t>Materials were provided as a supplement to the article which may be useful in development of the study visit schedule, and CRF development.</a:t>
            </a:r>
            <a:endParaRPr sz="2000">
              <a:solidFill>
                <a:srgbClr val="0B5394"/>
              </a:solidFill>
              <a:latin typeface="Calibri"/>
              <a:ea typeface="Calibri"/>
              <a:cs typeface="Calibri"/>
              <a:sym typeface="Calibri"/>
            </a:endParaRPr>
          </a:p>
          <a:p>
            <a:pPr marL="57150" lvl="0" indent="0" algn="l" rtl="0">
              <a:lnSpc>
                <a:spcPct val="90000"/>
              </a:lnSpc>
              <a:spcBef>
                <a:spcPts val="1000"/>
              </a:spcBef>
              <a:spcAft>
                <a:spcPts val="0"/>
              </a:spcAft>
              <a:buNone/>
            </a:pPr>
            <a:r>
              <a:rPr lang="en-GB" sz="2000">
                <a:solidFill>
                  <a:srgbClr val="0B5394"/>
                </a:solidFill>
                <a:latin typeface="Calibri"/>
                <a:ea typeface="Calibri"/>
                <a:cs typeface="Calibri"/>
                <a:sym typeface="Calibri"/>
              </a:rPr>
              <a:t>The framework calls for the strategic involvement of parents and patient advocates,  balance of benefits, costs, and burdens of assessments to the researcher       and families.</a:t>
            </a:r>
            <a:endParaRPr sz="2000">
              <a:solidFill>
                <a:srgbClr val="0B5394"/>
              </a:solidFill>
              <a:latin typeface="Calibri"/>
              <a:ea typeface="Calibri"/>
              <a:cs typeface="Calibri"/>
              <a:sym typeface="Calibri"/>
            </a:endParaRPr>
          </a:p>
          <a:p>
            <a:pPr marL="57150" lvl="0" indent="0" algn="l" rtl="0">
              <a:lnSpc>
                <a:spcPct val="90000"/>
              </a:lnSpc>
              <a:spcBef>
                <a:spcPts val="1000"/>
              </a:spcBef>
              <a:spcAft>
                <a:spcPts val="0"/>
              </a:spcAft>
              <a:buNone/>
            </a:pPr>
            <a:endParaRPr sz="2000">
              <a:solidFill>
                <a:srgbClr val="0A446E"/>
              </a:solidFill>
              <a:latin typeface="Calibri"/>
              <a:ea typeface="Calibri"/>
              <a:cs typeface="Calibri"/>
              <a:sym typeface="Calibri"/>
            </a:endParaRPr>
          </a:p>
        </p:txBody>
      </p:sp>
      <p:cxnSp>
        <p:nvCxnSpPr>
          <p:cNvPr id="710" name="Google Shape;710;p67"/>
          <p:cNvCxnSpPr/>
          <p:nvPr/>
        </p:nvCxnSpPr>
        <p:spPr>
          <a:xfrm>
            <a:off x="5357550" y="1558300"/>
            <a:ext cx="0" cy="957600"/>
          </a:xfrm>
          <a:prstGeom prst="straightConnector1">
            <a:avLst/>
          </a:prstGeom>
          <a:noFill/>
          <a:ln w="76200" cap="flat" cmpd="sng">
            <a:solidFill>
              <a:schemeClr val="accent5"/>
            </a:solidFill>
            <a:prstDash val="solid"/>
            <a:round/>
            <a:headEnd type="none" w="med" len="med"/>
            <a:tailEnd type="none" w="med" len="med"/>
          </a:ln>
        </p:spPr>
      </p:cxnSp>
      <p:cxnSp>
        <p:nvCxnSpPr>
          <p:cNvPr id="711" name="Google Shape;711;p67"/>
          <p:cNvCxnSpPr/>
          <p:nvPr/>
        </p:nvCxnSpPr>
        <p:spPr>
          <a:xfrm>
            <a:off x="5357550" y="2796550"/>
            <a:ext cx="0" cy="957600"/>
          </a:xfrm>
          <a:prstGeom prst="straightConnector1">
            <a:avLst/>
          </a:prstGeom>
          <a:noFill/>
          <a:ln w="76200" cap="flat" cmpd="sng">
            <a:solidFill>
              <a:schemeClr val="accent5"/>
            </a:solidFill>
            <a:prstDash val="solid"/>
            <a:round/>
            <a:headEnd type="none" w="med" len="med"/>
            <a:tailEnd type="none" w="med" len="med"/>
          </a:ln>
        </p:spPr>
      </p:cxnSp>
      <p:cxnSp>
        <p:nvCxnSpPr>
          <p:cNvPr id="712" name="Google Shape;712;p67"/>
          <p:cNvCxnSpPr/>
          <p:nvPr/>
        </p:nvCxnSpPr>
        <p:spPr>
          <a:xfrm>
            <a:off x="5357550" y="4025275"/>
            <a:ext cx="0" cy="672600"/>
          </a:xfrm>
          <a:prstGeom prst="straightConnector1">
            <a:avLst/>
          </a:prstGeom>
          <a:noFill/>
          <a:ln w="76200" cap="flat" cmpd="sng">
            <a:solidFill>
              <a:schemeClr val="accent5"/>
            </a:solidFill>
            <a:prstDash val="solid"/>
            <a:round/>
            <a:headEnd type="none" w="med" len="med"/>
            <a:tailEnd type="none" w="med" len="med"/>
          </a:ln>
        </p:spPr>
      </p:cxnSp>
      <p:cxnSp>
        <p:nvCxnSpPr>
          <p:cNvPr id="713" name="Google Shape;713;p67"/>
          <p:cNvCxnSpPr/>
          <p:nvPr/>
        </p:nvCxnSpPr>
        <p:spPr>
          <a:xfrm>
            <a:off x="5357550" y="4969000"/>
            <a:ext cx="0" cy="957600"/>
          </a:xfrm>
          <a:prstGeom prst="straightConnector1">
            <a:avLst/>
          </a:prstGeom>
          <a:noFill/>
          <a:ln w="76200" cap="flat" cmpd="sng">
            <a:solidFill>
              <a:schemeClr val="accent5"/>
            </a:solidFill>
            <a:prstDash val="solid"/>
            <a:round/>
            <a:headEnd type="none" w="med" len="med"/>
            <a:tailEnd type="none" w="med" len="med"/>
          </a:ln>
        </p:spPr>
      </p:cxnSp>
      <p:cxnSp>
        <p:nvCxnSpPr>
          <p:cNvPr id="714" name="Google Shape;714;p67"/>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715" name="Google Shape;715;p67"/>
          <p:cNvPicPr preferRelativeResize="0"/>
          <p:nvPr/>
        </p:nvPicPr>
        <p:blipFill rotWithShape="1">
          <a:blip r:embed="rId3">
            <a:alphaModFix/>
          </a:blip>
          <a:srcRect t="27681"/>
          <a:stretch/>
        </p:blipFill>
        <p:spPr>
          <a:xfrm>
            <a:off x="62753" y="1890776"/>
            <a:ext cx="5135475" cy="37139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73"/>
          <p:cNvSpPr txBox="1"/>
          <p:nvPr/>
        </p:nvSpPr>
        <p:spPr>
          <a:xfrm>
            <a:off x="622663" y="103832"/>
            <a:ext cx="8606100" cy="78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GB" sz="3200">
                <a:solidFill>
                  <a:srgbClr val="0070C0"/>
                </a:solidFill>
                <a:latin typeface="Roboto Black"/>
                <a:ea typeface="Roboto Black"/>
                <a:cs typeface="Roboto Black"/>
                <a:sym typeface="Roboto Black"/>
              </a:rPr>
              <a:t>INC: Neonatal Seizures</a:t>
            </a:r>
            <a:endParaRPr sz="3200">
              <a:solidFill>
                <a:srgbClr val="0079D7"/>
              </a:solidFill>
              <a:latin typeface="Roboto Black"/>
              <a:ea typeface="Roboto Black"/>
              <a:cs typeface="Roboto Black"/>
              <a:sym typeface="Roboto Black"/>
            </a:endParaRPr>
          </a:p>
        </p:txBody>
      </p:sp>
      <p:cxnSp>
        <p:nvCxnSpPr>
          <p:cNvPr id="777" name="Google Shape;777;p73"/>
          <p:cNvCxnSpPr/>
          <p:nvPr/>
        </p:nvCxnSpPr>
        <p:spPr>
          <a:xfrm>
            <a:off x="5357550" y="1558300"/>
            <a:ext cx="0" cy="957600"/>
          </a:xfrm>
          <a:prstGeom prst="straightConnector1">
            <a:avLst/>
          </a:prstGeom>
          <a:noFill/>
          <a:ln w="76200" cap="flat" cmpd="sng">
            <a:solidFill>
              <a:schemeClr val="accent5"/>
            </a:solidFill>
            <a:prstDash val="solid"/>
            <a:round/>
            <a:headEnd type="none" w="med" len="med"/>
            <a:tailEnd type="none" w="med" len="med"/>
          </a:ln>
        </p:spPr>
      </p:cxnSp>
      <p:cxnSp>
        <p:nvCxnSpPr>
          <p:cNvPr id="778" name="Google Shape;778;p73"/>
          <p:cNvCxnSpPr/>
          <p:nvPr/>
        </p:nvCxnSpPr>
        <p:spPr>
          <a:xfrm>
            <a:off x="5357550" y="2796550"/>
            <a:ext cx="0" cy="957600"/>
          </a:xfrm>
          <a:prstGeom prst="straightConnector1">
            <a:avLst/>
          </a:prstGeom>
          <a:noFill/>
          <a:ln w="76200" cap="flat" cmpd="sng">
            <a:solidFill>
              <a:schemeClr val="accent5"/>
            </a:solidFill>
            <a:prstDash val="solid"/>
            <a:round/>
            <a:headEnd type="none" w="med" len="med"/>
            <a:tailEnd type="none" w="med" len="med"/>
          </a:ln>
        </p:spPr>
      </p:cxnSp>
      <p:cxnSp>
        <p:nvCxnSpPr>
          <p:cNvPr id="779" name="Google Shape;779;p73"/>
          <p:cNvCxnSpPr/>
          <p:nvPr/>
        </p:nvCxnSpPr>
        <p:spPr>
          <a:xfrm>
            <a:off x="5357550" y="4025275"/>
            <a:ext cx="0" cy="672600"/>
          </a:xfrm>
          <a:prstGeom prst="straightConnector1">
            <a:avLst/>
          </a:prstGeom>
          <a:noFill/>
          <a:ln w="76200" cap="flat" cmpd="sng">
            <a:solidFill>
              <a:schemeClr val="accent5"/>
            </a:solidFill>
            <a:prstDash val="solid"/>
            <a:round/>
            <a:headEnd type="none" w="med" len="med"/>
            <a:tailEnd type="none" w="med" len="med"/>
          </a:ln>
        </p:spPr>
      </p:cxnSp>
      <p:cxnSp>
        <p:nvCxnSpPr>
          <p:cNvPr id="780" name="Google Shape;780;p73"/>
          <p:cNvCxnSpPr/>
          <p:nvPr/>
        </p:nvCxnSpPr>
        <p:spPr>
          <a:xfrm>
            <a:off x="5357550" y="4969000"/>
            <a:ext cx="0" cy="957600"/>
          </a:xfrm>
          <a:prstGeom prst="straightConnector1">
            <a:avLst/>
          </a:prstGeom>
          <a:noFill/>
          <a:ln w="76200" cap="flat" cmpd="sng">
            <a:solidFill>
              <a:schemeClr val="accent5"/>
            </a:solidFill>
            <a:prstDash val="solid"/>
            <a:round/>
            <a:headEnd type="none" w="med" len="med"/>
            <a:tailEnd type="none" w="med" len="med"/>
          </a:ln>
        </p:spPr>
      </p:cxnSp>
      <p:cxnSp>
        <p:nvCxnSpPr>
          <p:cNvPr id="781" name="Google Shape;781;p73"/>
          <p:cNvCxnSpPr/>
          <p:nvPr/>
        </p:nvCxnSpPr>
        <p:spPr>
          <a:xfrm>
            <a:off x="622650" y="936088"/>
            <a:ext cx="10950300" cy="0"/>
          </a:xfrm>
          <a:prstGeom prst="straightConnector1">
            <a:avLst/>
          </a:prstGeom>
          <a:noFill/>
          <a:ln w="19050" cap="flat" cmpd="sng">
            <a:solidFill>
              <a:srgbClr val="0070C0"/>
            </a:solidFill>
            <a:prstDash val="solid"/>
            <a:round/>
            <a:headEnd type="none" w="med" len="med"/>
            <a:tailEnd type="none" w="med" len="med"/>
          </a:ln>
        </p:spPr>
      </p:cxnSp>
      <p:pic>
        <p:nvPicPr>
          <p:cNvPr id="782" name="Google Shape;782;p73"/>
          <p:cNvPicPr preferRelativeResize="0"/>
          <p:nvPr/>
        </p:nvPicPr>
        <p:blipFill rotWithShape="1">
          <a:blip r:embed="rId3">
            <a:alphaModFix/>
          </a:blip>
          <a:srcRect t="24568"/>
          <a:stretch/>
        </p:blipFill>
        <p:spPr>
          <a:xfrm>
            <a:off x="50100" y="1740351"/>
            <a:ext cx="5307452" cy="4003400"/>
          </a:xfrm>
          <a:prstGeom prst="rect">
            <a:avLst/>
          </a:prstGeom>
          <a:noFill/>
          <a:ln>
            <a:noFill/>
          </a:ln>
        </p:spPr>
      </p:pic>
      <p:sp>
        <p:nvSpPr>
          <p:cNvPr id="783" name="Google Shape;783;p73"/>
          <p:cNvSpPr txBox="1"/>
          <p:nvPr/>
        </p:nvSpPr>
        <p:spPr>
          <a:xfrm>
            <a:off x="5430675" y="1368250"/>
            <a:ext cx="6638400" cy="4802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1500">
                <a:solidFill>
                  <a:srgbClr val="0B5394"/>
                </a:solidFill>
                <a:latin typeface="Calibri"/>
                <a:ea typeface="Calibri"/>
                <a:cs typeface="Calibri"/>
                <a:sym typeface="Calibri"/>
              </a:rPr>
              <a:t>Consensus </a:t>
            </a:r>
            <a:r>
              <a:rPr lang="en-GB" sz="1500" u="sng">
                <a:solidFill>
                  <a:srgbClr val="0B5394"/>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recommendations for design of therapeutic trials for neonatal seizures</a:t>
            </a:r>
            <a:r>
              <a:rPr lang="en-GB" sz="1500">
                <a:solidFill>
                  <a:srgbClr val="0B5394"/>
                </a:solidFill>
                <a:latin typeface="Calibri"/>
                <a:ea typeface="Calibri"/>
                <a:cs typeface="Calibri"/>
                <a:sym typeface="Calibri"/>
              </a:rPr>
              <a:t> to inform industry trials were developed by INC global working group of experts and key stakeholders (academia, the pharmaceutical industry, regulatory agencies, neonatal nurse associations, and patient advocacy groups). These recommendations are intended to facilitate the development of a protocol to evaluate anti-seizure drugs.​</a:t>
            </a:r>
            <a:endParaRPr sz="15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5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500">
                <a:solidFill>
                  <a:srgbClr val="0B5394"/>
                </a:solidFill>
                <a:latin typeface="Calibri"/>
                <a:ea typeface="Calibri"/>
                <a:cs typeface="Calibri"/>
                <a:sym typeface="Calibri"/>
              </a:rPr>
              <a:t>The unique characteristics of neonatal seizures require special consideration with regard to trial design including: inclusion/exclusion criteria, endpoints, randomization, masking, safety, and statistical plan stopping rules and analyses.​</a:t>
            </a:r>
            <a:endParaRPr sz="15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endParaRPr sz="15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500">
                <a:solidFill>
                  <a:srgbClr val="0B5394"/>
                </a:solidFill>
                <a:latin typeface="Calibri"/>
                <a:ea typeface="Calibri"/>
                <a:cs typeface="Calibri"/>
                <a:sym typeface="Calibri"/>
              </a:rPr>
              <a:t>The experts’ recommendation is to use neonatal seizure burden, as measured via continuous video electroencephalography (cvEEG), to assess drug efficacy. An 80% reduction in seizure burden was identified through literature review as an optimal drug response.​</a:t>
            </a:r>
            <a:endParaRPr sz="1500">
              <a:solidFill>
                <a:srgbClr val="0B5394"/>
              </a:solidFill>
              <a:latin typeface="Calibri"/>
              <a:ea typeface="Calibri"/>
              <a:cs typeface="Calibri"/>
              <a:sym typeface="Calibri"/>
            </a:endParaRPr>
          </a:p>
          <a:p>
            <a:pPr marL="457200" lvl="0" indent="0" algn="l" rtl="0">
              <a:lnSpc>
                <a:spcPct val="100000"/>
              </a:lnSpc>
              <a:spcBef>
                <a:spcPts val="0"/>
              </a:spcBef>
              <a:spcAft>
                <a:spcPts val="0"/>
              </a:spcAft>
              <a:buNone/>
            </a:pPr>
            <a:endParaRPr sz="1500">
              <a:solidFill>
                <a:srgbClr val="0B5394"/>
              </a:solidFill>
              <a:latin typeface="Calibri"/>
              <a:ea typeface="Calibri"/>
              <a:cs typeface="Calibri"/>
              <a:sym typeface="Calibri"/>
            </a:endParaRPr>
          </a:p>
          <a:p>
            <a:pPr marL="0" lvl="0" indent="0" algn="l" rtl="0">
              <a:lnSpc>
                <a:spcPct val="100000"/>
              </a:lnSpc>
              <a:spcBef>
                <a:spcPts val="0"/>
              </a:spcBef>
              <a:spcAft>
                <a:spcPts val="0"/>
              </a:spcAft>
              <a:buNone/>
            </a:pPr>
            <a:r>
              <a:rPr lang="en-GB" sz="1500">
                <a:solidFill>
                  <a:srgbClr val="0B5394"/>
                </a:solidFill>
                <a:latin typeface="Calibri"/>
                <a:ea typeface="Calibri"/>
                <a:cs typeface="Calibri"/>
                <a:sym typeface="Calibri"/>
              </a:rPr>
              <a:t>Linked </a:t>
            </a:r>
            <a:r>
              <a:rPr lang="en-GB" sz="1500" u="sng">
                <a:solidFill>
                  <a:srgbClr val="0B5394"/>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Supplementary information</a:t>
            </a:r>
            <a:r>
              <a:rPr lang="en-GB" sz="1500">
                <a:solidFill>
                  <a:srgbClr val="0B5394"/>
                </a:solidFill>
                <a:latin typeface="Calibri"/>
                <a:ea typeface="Calibri"/>
                <a:cs typeface="Calibri"/>
                <a:sym typeface="Calibri"/>
              </a:rPr>
              <a:t> include guidance on administration, dosing, and formulation, bioanalytical requirements for drug and biomarker analysis for population PK/PD studies, drug specific safety measures, permitted or prohibited drug specific concomitant care and interventions for antiseizure drugs. ​</a:t>
            </a:r>
            <a:endParaRPr sz="15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Path-PSTC-Widescree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Slides>
  <Notes>4</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C-Path-PSTC-Widescreen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33</cp:revision>
  <dcterms:modified xsi:type="dcterms:W3CDTF">2021-10-14T22:54:12Z</dcterms:modified>
</cp:coreProperties>
</file>